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34"/>
  </p:notesMasterIdLst>
  <p:sldIdLst>
    <p:sldId id="256" r:id="rId2"/>
    <p:sldId id="976" r:id="rId3"/>
    <p:sldId id="3034" r:id="rId4"/>
    <p:sldId id="3059" r:id="rId5"/>
    <p:sldId id="2983" r:id="rId6"/>
    <p:sldId id="3060" r:id="rId7"/>
    <p:sldId id="3068" r:id="rId8"/>
    <p:sldId id="3061" r:id="rId9"/>
    <p:sldId id="3062" r:id="rId10"/>
    <p:sldId id="3012" r:id="rId11"/>
    <p:sldId id="3013" r:id="rId12"/>
    <p:sldId id="968" r:id="rId13"/>
    <p:sldId id="944" r:id="rId14"/>
    <p:sldId id="3050" r:id="rId15"/>
    <p:sldId id="2960" r:id="rId16"/>
    <p:sldId id="3058" r:id="rId17"/>
    <p:sldId id="3063" r:id="rId18"/>
    <p:sldId id="3064" r:id="rId19"/>
    <p:sldId id="2928" r:id="rId20"/>
    <p:sldId id="2927" r:id="rId21"/>
    <p:sldId id="995" r:id="rId22"/>
    <p:sldId id="2981" r:id="rId23"/>
    <p:sldId id="2882" r:id="rId24"/>
    <p:sldId id="2925" r:id="rId25"/>
    <p:sldId id="2912" r:id="rId26"/>
    <p:sldId id="3065" r:id="rId27"/>
    <p:sldId id="1002" r:id="rId28"/>
    <p:sldId id="3066" r:id="rId29"/>
    <p:sldId id="2817" r:id="rId30"/>
    <p:sldId id="293" r:id="rId31"/>
    <p:sldId id="3067" r:id="rId32"/>
    <p:sldId id="1059" r:id="rId33"/>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1B19596A-F4C7-8341-B9FD-95A832ACA3E5}">
          <p14:sldIdLst>
            <p14:sldId id="256"/>
          </p14:sldIdLst>
        </p14:section>
        <p14:section name="Setting Context" id="{0ECCEF67-76F1-3841-A483-2AB9B0BB6278}">
          <p14:sldIdLst>
            <p14:sldId id="976"/>
            <p14:sldId id="3034"/>
            <p14:sldId id="3059"/>
            <p14:sldId id="2983"/>
            <p14:sldId id="3060"/>
            <p14:sldId id="3068"/>
            <p14:sldId id="3061"/>
          </p14:sldIdLst>
        </p14:section>
        <p14:section name="Goal: It is all in name space management (NsM)" id="{AC1DDEB5-434A-9946-8E04-9196DB0392ED}">
          <p14:sldIdLst>
            <p14:sldId id="3062"/>
            <p14:sldId id="3012"/>
            <p14:sldId id="3013"/>
            <p14:sldId id="968"/>
            <p14:sldId id="944"/>
            <p14:sldId id="3050"/>
            <p14:sldId id="2960"/>
            <p14:sldId id="3058"/>
            <p14:sldId id="3063"/>
            <p14:sldId id="3064"/>
          </p14:sldIdLst>
        </p14:section>
        <p14:section name="Criteria: It is necessary to separate Specification from Implementatino" id="{C192D0C4-A887-B343-AB3D-7601471A4357}">
          <p14:sldIdLst>
            <p14:sldId id="2928"/>
            <p14:sldId id="2927"/>
            <p14:sldId id="995"/>
            <p14:sldId id="2981"/>
          </p14:sldIdLst>
        </p14:section>
        <p14:section name="Output: A generic format of Names (Computable Names)" id="{AE21F17E-472C-3B47-B65D-C1DA71B50E50}">
          <p14:sldIdLst>
            <p14:sldId id="2882"/>
            <p14:sldId id="2925"/>
          </p14:sldIdLst>
        </p14:section>
        <p14:section name="Process: the Operational Strategies" id="{44570EC8-1AFD-7844-ADEE-6037973E1F44}">
          <p14:sldIdLst>
            <p14:sldId id="2912"/>
          </p14:sldIdLst>
        </p14:section>
        <p14:section name="Inputs: Known Methods and Tools" id="{6DC8336C-6B08-A140-B7B1-95CEF5B7EBF0}">
          <p14:sldIdLst>
            <p14:sldId id="3065"/>
            <p14:sldId id="1002"/>
            <p14:sldId id="3066"/>
            <p14:sldId id="2817"/>
            <p14:sldId id="293"/>
            <p14:sldId id="3067"/>
          </p14:sldIdLst>
        </p14:section>
        <p14:section name="Boundary Conditions: What other things to think about?" id="{04012223-BCD6-D741-91E1-5C4BB5769C32}">
          <p14:sldIdLst>
            <p14:sldId id="1059"/>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5A4A1A"/>
    <a:srgbClr val="0088D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8840"/>
    <p:restoredTop sz="89214"/>
  </p:normalViewPr>
  <p:slideViewPr>
    <p:cSldViewPr snapToGrid="0">
      <p:cViewPr varScale="1">
        <p:scale>
          <a:sx n="142" d="100"/>
          <a:sy n="142" d="100"/>
        </p:scale>
        <p:origin x="176" y="384"/>
      </p:cViewPr>
      <p:guideLst>
        <p:guide orient="horz" pos="1620"/>
        <p:guide pos="2880"/>
      </p:guideLst>
    </p:cSldViewPr>
  </p:slideViewPr>
  <p:notesTextViewPr>
    <p:cViewPr>
      <p:scale>
        <a:sx n="1" d="1"/>
        <a:sy n="1" d="1"/>
      </p:scale>
      <p:origin x="0" y="0"/>
    </p:cViewPr>
  </p:notesTextViewPr>
  <p:sorterViewPr>
    <p:cViewPr>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5306CEC-2AF3-D546-9085-A9255C1D28A8}" type="doc">
      <dgm:prSet loTypeId="urn:microsoft.com/office/officeart/2005/8/layout/cycle1" loCatId="" qsTypeId="urn:microsoft.com/office/officeart/2005/8/quickstyle/simple1" qsCatId="simple" csTypeId="urn:microsoft.com/office/officeart/2005/8/colors/accent1_2" csCatId="accent1" phldr="1"/>
      <dgm:spPr/>
      <dgm:t>
        <a:bodyPr/>
        <a:lstStyle/>
        <a:p>
          <a:endParaRPr lang="en-US"/>
        </a:p>
      </dgm:t>
    </dgm:pt>
    <dgm:pt modelId="{3711C705-7A47-E74A-B279-AD783FE33F7F}">
      <dgm:prSet phldrT="[Text]"/>
      <dgm:spPr/>
      <dgm:t>
        <a:bodyPr/>
        <a:lstStyle/>
        <a:p>
          <a:r>
            <a:rPr lang="en-US" dirty="0"/>
            <a:t>Normal Science</a:t>
          </a:r>
        </a:p>
      </dgm:t>
    </dgm:pt>
    <dgm:pt modelId="{889FA6FD-E77B-824D-B59A-3B79F5CA62F0}" type="parTrans" cxnId="{6137043D-3A41-0E47-B7C5-1CDBCA479EDC}">
      <dgm:prSet/>
      <dgm:spPr/>
      <dgm:t>
        <a:bodyPr/>
        <a:lstStyle/>
        <a:p>
          <a:endParaRPr lang="en-US"/>
        </a:p>
      </dgm:t>
    </dgm:pt>
    <dgm:pt modelId="{23A34ECF-28EC-DC49-B448-CD162D0AF309}" type="sibTrans" cxnId="{6137043D-3A41-0E47-B7C5-1CDBCA479EDC}">
      <dgm:prSet/>
      <dgm:spPr>
        <a:solidFill>
          <a:srgbClr val="0070C0"/>
        </a:solidFill>
      </dgm:spPr>
      <dgm:t>
        <a:bodyPr/>
        <a:lstStyle/>
        <a:p>
          <a:endParaRPr lang="en-US"/>
        </a:p>
      </dgm:t>
    </dgm:pt>
    <dgm:pt modelId="{3E932FF7-0803-174F-B13B-4E932F839D61}">
      <dgm:prSet phldrT="[Text]"/>
      <dgm:spPr/>
      <dgm:t>
        <a:bodyPr/>
        <a:lstStyle/>
        <a:p>
          <a:r>
            <a:rPr lang="en-US" dirty="0"/>
            <a:t>Model </a:t>
          </a:r>
        </a:p>
        <a:p>
          <a:r>
            <a:rPr lang="en-US" dirty="0"/>
            <a:t>Drift</a:t>
          </a:r>
        </a:p>
      </dgm:t>
    </dgm:pt>
    <dgm:pt modelId="{91743D6E-421A-CA44-A2B2-34334DE337C1}" type="parTrans" cxnId="{7F1C6044-B897-C54B-979E-6DF1AA7E22DB}">
      <dgm:prSet/>
      <dgm:spPr/>
      <dgm:t>
        <a:bodyPr/>
        <a:lstStyle/>
        <a:p>
          <a:endParaRPr lang="en-US"/>
        </a:p>
      </dgm:t>
    </dgm:pt>
    <dgm:pt modelId="{56D1DBCC-BF94-904F-97B0-A663E9E8B3BD}" type="sibTrans" cxnId="{7F1C6044-B897-C54B-979E-6DF1AA7E22DB}">
      <dgm:prSet/>
      <dgm:spPr>
        <a:solidFill>
          <a:srgbClr val="0070C0"/>
        </a:solidFill>
      </dgm:spPr>
      <dgm:t>
        <a:bodyPr/>
        <a:lstStyle/>
        <a:p>
          <a:endParaRPr lang="en-US"/>
        </a:p>
      </dgm:t>
    </dgm:pt>
    <dgm:pt modelId="{0F4789E6-7CAF-3847-B886-243438406906}">
      <dgm:prSet phldrT="[Text]"/>
      <dgm:spPr/>
      <dgm:t>
        <a:bodyPr/>
        <a:lstStyle/>
        <a:p>
          <a:r>
            <a:rPr lang="en-US" dirty="0"/>
            <a:t>Model Crisis</a:t>
          </a:r>
        </a:p>
      </dgm:t>
    </dgm:pt>
    <dgm:pt modelId="{E25790A8-B8CD-2A4B-AAE3-F6844E32B529}" type="parTrans" cxnId="{7590C3D5-E3C8-084E-96E7-3428589077C5}">
      <dgm:prSet/>
      <dgm:spPr/>
      <dgm:t>
        <a:bodyPr/>
        <a:lstStyle/>
        <a:p>
          <a:endParaRPr lang="en-US"/>
        </a:p>
      </dgm:t>
    </dgm:pt>
    <dgm:pt modelId="{5226A3A3-70A9-E346-8A13-19FD7605E25E}" type="sibTrans" cxnId="{7590C3D5-E3C8-084E-96E7-3428589077C5}">
      <dgm:prSet/>
      <dgm:spPr>
        <a:solidFill>
          <a:srgbClr val="0070C0"/>
        </a:solidFill>
      </dgm:spPr>
      <dgm:t>
        <a:bodyPr/>
        <a:lstStyle/>
        <a:p>
          <a:endParaRPr lang="en-US"/>
        </a:p>
      </dgm:t>
    </dgm:pt>
    <dgm:pt modelId="{C96AE666-6B7B-2243-831B-F972694786EC}">
      <dgm:prSet phldrT="[Text]"/>
      <dgm:spPr/>
      <dgm:t>
        <a:bodyPr/>
        <a:lstStyle/>
        <a:p>
          <a:r>
            <a:rPr lang="en-US" dirty="0"/>
            <a:t>Model Revolution</a:t>
          </a:r>
        </a:p>
      </dgm:t>
    </dgm:pt>
    <dgm:pt modelId="{95DCCD1F-B369-854B-88E9-0F724CFADAB2}" type="parTrans" cxnId="{E22F849E-58DE-4E48-A3F3-D49977342050}">
      <dgm:prSet/>
      <dgm:spPr/>
      <dgm:t>
        <a:bodyPr/>
        <a:lstStyle/>
        <a:p>
          <a:endParaRPr lang="en-US"/>
        </a:p>
      </dgm:t>
    </dgm:pt>
    <dgm:pt modelId="{216DFF57-C637-3D47-8627-11845A79015E}" type="sibTrans" cxnId="{E22F849E-58DE-4E48-A3F3-D49977342050}">
      <dgm:prSet/>
      <dgm:spPr>
        <a:solidFill>
          <a:srgbClr val="0070C0"/>
        </a:solidFill>
      </dgm:spPr>
      <dgm:t>
        <a:bodyPr/>
        <a:lstStyle/>
        <a:p>
          <a:endParaRPr lang="en-US"/>
        </a:p>
      </dgm:t>
    </dgm:pt>
    <dgm:pt modelId="{1F716C1F-6396-6F4D-B456-ACB64C969FAE}">
      <dgm:prSet phldrT="[Text]"/>
      <dgm:spPr/>
      <dgm:t>
        <a:bodyPr/>
        <a:lstStyle/>
        <a:p>
          <a:r>
            <a:rPr lang="en-US" b="1" dirty="0">
              <a:solidFill>
                <a:srgbClr val="FF0000"/>
              </a:solidFill>
            </a:rPr>
            <a:t>Paradigm</a:t>
          </a:r>
        </a:p>
        <a:p>
          <a:r>
            <a:rPr lang="en-US" dirty="0"/>
            <a:t>Change</a:t>
          </a:r>
        </a:p>
      </dgm:t>
    </dgm:pt>
    <dgm:pt modelId="{BDCFA276-CDEB-5C4C-8555-67EA554BAA1A}" type="parTrans" cxnId="{16146386-3318-BB42-BDE2-4BA0FE4AB9EE}">
      <dgm:prSet/>
      <dgm:spPr/>
      <dgm:t>
        <a:bodyPr/>
        <a:lstStyle/>
        <a:p>
          <a:endParaRPr lang="en-US"/>
        </a:p>
      </dgm:t>
    </dgm:pt>
    <dgm:pt modelId="{F4CB4480-7E7D-8745-969A-B747186AD670}" type="sibTrans" cxnId="{16146386-3318-BB42-BDE2-4BA0FE4AB9EE}">
      <dgm:prSet/>
      <dgm:spPr>
        <a:solidFill>
          <a:srgbClr val="0070C0"/>
        </a:solidFill>
      </dgm:spPr>
      <dgm:t>
        <a:bodyPr/>
        <a:lstStyle/>
        <a:p>
          <a:endParaRPr lang="en-US"/>
        </a:p>
      </dgm:t>
    </dgm:pt>
    <dgm:pt modelId="{0AD5A17E-543B-404A-ACEA-A91D4DDCF1E3}" type="pres">
      <dgm:prSet presAssocID="{55306CEC-2AF3-D546-9085-A9255C1D28A8}" presName="cycle" presStyleCnt="0">
        <dgm:presLayoutVars>
          <dgm:dir/>
          <dgm:resizeHandles val="exact"/>
        </dgm:presLayoutVars>
      </dgm:prSet>
      <dgm:spPr/>
    </dgm:pt>
    <dgm:pt modelId="{43E623AD-788C-4D43-BEBB-E0B1F1CE3AE3}" type="pres">
      <dgm:prSet presAssocID="{3711C705-7A47-E74A-B279-AD783FE33F7F}" presName="dummy" presStyleCnt="0"/>
      <dgm:spPr/>
    </dgm:pt>
    <dgm:pt modelId="{9ACDD540-658B-1F4B-9128-BBD97C21052D}" type="pres">
      <dgm:prSet presAssocID="{3711C705-7A47-E74A-B279-AD783FE33F7F}" presName="node" presStyleLbl="revTx" presStyleIdx="0" presStyleCnt="5">
        <dgm:presLayoutVars>
          <dgm:bulletEnabled val="1"/>
        </dgm:presLayoutVars>
      </dgm:prSet>
      <dgm:spPr/>
    </dgm:pt>
    <dgm:pt modelId="{C3A2FB52-DAE4-1342-973F-1F1A9B44189F}" type="pres">
      <dgm:prSet presAssocID="{23A34ECF-28EC-DC49-B448-CD162D0AF309}" presName="sibTrans" presStyleLbl="node1" presStyleIdx="0" presStyleCnt="5"/>
      <dgm:spPr/>
    </dgm:pt>
    <dgm:pt modelId="{6DB58FB9-0ED5-EF4D-902F-C4DD7663D933}" type="pres">
      <dgm:prSet presAssocID="{3E932FF7-0803-174F-B13B-4E932F839D61}" presName="dummy" presStyleCnt="0"/>
      <dgm:spPr/>
    </dgm:pt>
    <dgm:pt modelId="{1BD312BE-9660-0446-89A5-739A7ECD8333}" type="pres">
      <dgm:prSet presAssocID="{3E932FF7-0803-174F-B13B-4E932F839D61}" presName="node" presStyleLbl="revTx" presStyleIdx="1" presStyleCnt="5">
        <dgm:presLayoutVars>
          <dgm:bulletEnabled val="1"/>
        </dgm:presLayoutVars>
      </dgm:prSet>
      <dgm:spPr/>
    </dgm:pt>
    <dgm:pt modelId="{43E86D08-C1F7-E644-8F62-6252305C9975}" type="pres">
      <dgm:prSet presAssocID="{56D1DBCC-BF94-904F-97B0-A663E9E8B3BD}" presName="sibTrans" presStyleLbl="node1" presStyleIdx="1" presStyleCnt="5"/>
      <dgm:spPr/>
    </dgm:pt>
    <dgm:pt modelId="{A3041932-0B6D-7B4B-910F-1604FC8F5FB9}" type="pres">
      <dgm:prSet presAssocID="{0F4789E6-7CAF-3847-B886-243438406906}" presName="dummy" presStyleCnt="0"/>
      <dgm:spPr/>
    </dgm:pt>
    <dgm:pt modelId="{72205650-2408-0A4C-98FA-7B09AD159B06}" type="pres">
      <dgm:prSet presAssocID="{0F4789E6-7CAF-3847-B886-243438406906}" presName="node" presStyleLbl="revTx" presStyleIdx="2" presStyleCnt="5">
        <dgm:presLayoutVars>
          <dgm:bulletEnabled val="1"/>
        </dgm:presLayoutVars>
      </dgm:prSet>
      <dgm:spPr/>
    </dgm:pt>
    <dgm:pt modelId="{31E129FE-E5D5-FB46-BD01-1F01A59E0FE8}" type="pres">
      <dgm:prSet presAssocID="{5226A3A3-70A9-E346-8A13-19FD7605E25E}" presName="sibTrans" presStyleLbl="node1" presStyleIdx="2" presStyleCnt="5"/>
      <dgm:spPr/>
    </dgm:pt>
    <dgm:pt modelId="{52EF4F4A-FE89-7147-B669-77715F875942}" type="pres">
      <dgm:prSet presAssocID="{C96AE666-6B7B-2243-831B-F972694786EC}" presName="dummy" presStyleCnt="0"/>
      <dgm:spPr/>
    </dgm:pt>
    <dgm:pt modelId="{CD36CC79-C2DC-F64E-AC2E-820ADE7C7E49}" type="pres">
      <dgm:prSet presAssocID="{C96AE666-6B7B-2243-831B-F972694786EC}" presName="node" presStyleLbl="revTx" presStyleIdx="3" presStyleCnt="5">
        <dgm:presLayoutVars>
          <dgm:bulletEnabled val="1"/>
        </dgm:presLayoutVars>
      </dgm:prSet>
      <dgm:spPr/>
    </dgm:pt>
    <dgm:pt modelId="{5B9DFB95-D16C-764A-A5DB-81AC099630B9}" type="pres">
      <dgm:prSet presAssocID="{216DFF57-C637-3D47-8627-11845A79015E}" presName="sibTrans" presStyleLbl="node1" presStyleIdx="3" presStyleCnt="5"/>
      <dgm:spPr/>
    </dgm:pt>
    <dgm:pt modelId="{25109F8F-B668-9F46-A4B9-848C6C1D2851}" type="pres">
      <dgm:prSet presAssocID="{1F716C1F-6396-6F4D-B456-ACB64C969FAE}" presName="dummy" presStyleCnt="0"/>
      <dgm:spPr/>
    </dgm:pt>
    <dgm:pt modelId="{88F273A7-6B9F-6C46-9447-E233F44A0364}" type="pres">
      <dgm:prSet presAssocID="{1F716C1F-6396-6F4D-B456-ACB64C969FAE}" presName="node" presStyleLbl="revTx" presStyleIdx="4" presStyleCnt="5">
        <dgm:presLayoutVars>
          <dgm:bulletEnabled val="1"/>
        </dgm:presLayoutVars>
      </dgm:prSet>
      <dgm:spPr/>
    </dgm:pt>
    <dgm:pt modelId="{7605BA16-B350-D749-B40A-7CCE0102499D}" type="pres">
      <dgm:prSet presAssocID="{F4CB4480-7E7D-8745-969A-B747186AD670}" presName="sibTrans" presStyleLbl="node1" presStyleIdx="4" presStyleCnt="5"/>
      <dgm:spPr/>
    </dgm:pt>
  </dgm:ptLst>
  <dgm:cxnLst>
    <dgm:cxn modelId="{F2B63410-B548-594F-98A7-B52DD30FE127}" type="presOf" srcId="{0F4789E6-7CAF-3847-B886-243438406906}" destId="{72205650-2408-0A4C-98FA-7B09AD159B06}" srcOrd="0" destOrd="0" presId="urn:microsoft.com/office/officeart/2005/8/layout/cycle1"/>
    <dgm:cxn modelId="{8BA2062B-15F8-524C-BE15-171DB6411319}" type="presOf" srcId="{23A34ECF-28EC-DC49-B448-CD162D0AF309}" destId="{C3A2FB52-DAE4-1342-973F-1F1A9B44189F}" srcOrd="0" destOrd="0" presId="urn:microsoft.com/office/officeart/2005/8/layout/cycle1"/>
    <dgm:cxn modelId="{E3211E39-81F2-4444-95A6-3A23E3171DDB}" type="presOf" srcId="{C96AE666-6B7B-2243-831B-F972694786EC}" destId="{CD36CC79-C2DC-F64E-AC2E-820ADE7C7E49}" srcOrd="0" destOrd="0" presId="urn:microsoft.com/office/officeart/2005/8/layout/cycle1"/>
    <dgm:cxn modelId="{6137043D-3A41-0E47-B7C5-1CDBCA479EDC}" srcId="{55306CEC-2AF3-D546-9085-A9255C1D28A8}" destId="{3711C705-7A47-E74A-B279-AD783FE33F7F}" srcOrd="0" destOrd="0" parTransId="{889FA6FD-E77B-824D-B59A-3B79F5CA62F0}" sibTransId="{23A34ECF-28EC-DC49-B448-CD162D0AF309}"/>
    <dgm:cxn modelId="{0FDFC740-8D42-DE49-A963-9AAABF67F40C}" type="presOf" srcId="{3E932FF7-0803-174F-B13B-4E932F839D61}" destId="{1BD312BE-9660-0446-89A5-739A7ECD8333}" srcOrd="0" destOrd="0" presId="urn:microsoft.com/office/officeart/2005/8/layout/cycle1"/>
    <dgm:cxn modelId="{7F1C6044-B897-C54B-979E-6DF1AA7E22DB}" srcId="{55306CEC-2AF3-D546-9085-A9255C1D28A8}" destId="{3E932FF7-0803-174F-B13B-4E932F839D61}" srcOrd="1" destOrd="0" parTransId="{91743D6E-421A-CA44-A2B2-34334DE337C1}" sibTransId="{56D1DBCC-BF94-904F-97B0-A663E9E8B3BD}"/>
    <dgm:cxn modelId="{8BB8824A-6FBE-6F46-B41C-BD25ABBC420F}" type="presOf" srcId="{3711C705-7A47-E74A-B279-AD783FE33F7F}" destId="{9ACDD540-658B-1F4B-9128-BBD97C21052D}" srcOrd="0" destOrd="0" presId="urn:microsoft.com/office/officeart/2005/8/layout/cycle1"/>
    <dgm:cxn modelId="{08460152-BCC1-BF44-8353-1303B6132E87}" type="presOf" srcId="{56D1DBCC-BF94-904F-97B0-A663E9E8B3BD}" destId="{43E86D08-C1F7-E644-8F62-6252305C9975}" srcOrd="0" destOrd="0" presId="urn:microsoft.com/office/officeart/2005/8/layout/cycle1"/>
    <dgm:cxn modelId="{D68D4A54-C4FB-5949-8E0B-110A53FB7267}" type="presOf" srcId="{55306CEC-2AF3-D546-9085-A9255C1D28A8}" destId="{0AD5A17E-543B-404A-ACEA-A91D4DDCF1E3}" srcOrd="0" destOrd="0" presId="urn:microsoft.com/office/officeart/2005/8/layout/cycle1"/>
    <dgm:cxn modelId="{B7777968-7833-F441-91E0-4A1214CC2C2E}" type="presOf" srcId="{F4CB4480-7E7D-8745-969A-B747186AD670}" destId="{7605BA16-B350-D749-B40A-7CCE0102499D}" srcOrd="0" destOrd="0" presId="urn:microsoft.com/office/officeart/2005/8/layout/cycle1"/>
    <dgm:cxn modelId="{33F7CB6D-4110-2048-87C7-7078288A7352}" type="presOf" srcId="{5226A3A3-70A9-E346-8A13-19FD7605E25E}" destId="{31E129FE-E5D5-FB46-BD01-1F01A59E0FE8}" srcOrd="0" destOrd="0" presId="urn:microsoft.com/office/officeart/2005/8/layout/cycle1"/>
    <dgm:cxn modelId="{C1B39B6E-252F-A940-99C0-4BF69C10621A}" type="presOf" srcId="{1F716C1F-6396-6F4D-B456-ACB64C969FAE}" destId="{88F273A7-6B9F-6C46-9447-E233F44A0364}" srcOrd="0" destOrd="0" presId="urn:microsoft.com/office/officeart/2005/8/layout/cycle1"/>
    <dgm:cxn modelId="{16146386-3318-BB42-BDE2-4BA0FE4AB9EE}" srcId="{55306CEC-2AF3-D546-9085-A9255C1D28A8}" destId="{1F716C1F-6396-6F4D-B456-ACB64C969FAE}" srcOrd="4" destOrd="0" parTransId="{BDCFA276-CDEB-5C4C-8555-67EA554BAA1A}" sibTransId="{F4CB4480-7E7D-8745-969A-B747186AD670}"/>
    <dgm:cxn modelId="{E22F849E-58DE-4E48-A3F3-D49977342050}" srcId="{55306CEC-2AF3-D546-9085-A9255C1D28A8}" destId="{C96AE666-6B7B-2243-831B-F972694786EC}" srcOrd="3" destOrd="0" parTransId="{95DCCD1F-B369-854B-88E9-0F724CFADAB2}" sibTransId="{216DFF57-C637-3D47-8627-11845A79015E}"/>
    <dgm:cxn modelId="{9E736FA5-3629-794D-BC83-D4EA428AD6A9}" type="presOf" srcId="{216DFF57-C637-3D47-8627-11845A79015E}" destId="{5B9DFB95-D16C-764A-A5DB-81AC099630B9}" srcOrd="0" destOrd="0" presId="urn:microsoft.com/office/officeart/2005/8/layout/cycle1"/>
    <dgm:cxn modelId="{7590C3D5-E3C8-084E-96E7-3428589077C5}" srcId="{55306CEC-2AF3-D546-9085-A9255C1D28A8}" destId="{0F4789E6-7CAF-3847-B886-243438406906}" srcOrd="2" destOrd="0" parTransId="{E25790A8-B8CD-2A4B-AAE3-F6844E32B529}" sibTransId="{5226A3A3-70A9-E346-8A13-19FD7605E25E}"/>
    <dgm:cxn modelId="{6D108E25-CBB6-E444-BF93-6F9DB0F7CCA3}" type="presParOf" srcId="{0AD5A17E-543B-404A-ACEA-A91D4DDCF1E3}" destId="{43E623AD-788C-4D43-BEBB-E0B1F1CE3AE3}" srcOrd="0" destOrd="0" presId="urn:microsoft.com/office/officeart/2005/8/layout/cycle1"/>
    <dgm:cxn modelId="{EBCBB983-A544-6744-9064-939F55264FB0}" type="presParOf" srcId="{0AD5A17E-543B-404A-ACEA-A91D4DDCF1E3}" destId="{9ACDD540-658B-1F4B-9128-BBD97C21052D}" srcOrd="1" destOrd="0" presId="urn:microsoft.com/office/officeart/2005/8/layout/cycle1"/>
    <dgm:cxn modelId="{5887A8E3-CC31-064B-8D1E-CC5D92803BB8}" type="presParOf" srcId="{0AD5A17E-543B-404A-ACEA-A91D4DDCF1E3}" destId="{C3A2FB52-DAE4-1342-973F-1F1A9B44189F}" srcOrd="2" destOrd="0" presId="urn:microsoft.com/office/officeart/2005/8/layout/cycle1"/>
    <dgm:cxn modelId="{0FFDD408-392A-2248-B181-22EAE3E9718D}" type="presParOf" srcId="{0AD5A17E-543B-404A-ACEA-A91D4DDCF1E3}" destId="{6DB58FB9-0ED5-EF4D-902F-C4DD7663D933}" srcOrd="3" destOrd="0" presId="urn:microsoft.com/office/officeart/2005/8/layout/cycle1"/>
    <dgm:cxn modelId="{040AB88C-D95A-D247-A5F4-54AC5F0E1D05}" type="presParOf" srcId="{0AD5A17E-543B-404A-ACEA-A91D4DDCF1E3}" destId="{1BD312BE-9660-0446-89A5-739A7ECD8333}" srcOrd="4" destOrd="0" presId="urn:microsoft.com/office/officeart/2005/8/layout/cycle1"/>
    <dgm:cxn modelId="{1602308F-8BA2-1D47-B6F0-86433728833B}" type="presParOf" srcId="{0AD5A17E-543B-404A-ACEA-A91D4DDCF1E3}" destId="{43E86D08-C1F7-E644-8F62-6252305C9975}" srcOrd="5" destOrd="0" presId="urn:microsoft.com/office/officeart/2005/8/layout/cycle1"/>
    <dgm:cxn modelId="{B30060FE-B485-594F-9DE5-7C6456EB1A4A}" type="presParOf" srcId="{0AD5A17E-543B-404A-ACEA-A91D4DDCF1E3}" destId="{A3041932-0B6D-7B4B-910F-1604FC8F5FB9}" srcOrd="6" destOrd="0" presId="urn:microsoft.com/office/officeart/2005/8/layout/cycle1"/>
    <dgm:cxn modelId="{FC678A8F-DB05-DA47-B65F-54B9E32A4052}" type="presParOf" srcId="{0AD5A17E-543B-404A-ACEA-A91D4DDCF1E3}" destId="{72205650-2408-0A4C-98FA-7B09AD159B06}" srcOrd="7" destOrd="0" presId="urn:microsoft.com/office/officeart/2005/8/layout/cycle1"/>
    <dgm:cxn modelId="{0165FCB1-3662-8D43-A928-5BEB4A567BC2}" type="presParOf" srcId="{0AD5A17E-543B-404A-ACEA-A91D4DDCF1E3}" destId="{31E129FE-E5D5-FB46-BD01-1F01A59E0FE8}" srcOrd="8" destOrd="0" presId="urn:microsoft.com/office/officeart/2005/8/layout/cycle1"/>
    <dgm:cxn modelId="{BAA9B46E-C8A7-4741-A83A-75232C78F607}" type="presParOf" srcId="{0AD5A17E-543B-404A-ACEA-A91D4DDCF1E3}" destId="{52EF4F4A-FE89-7147-B669-77715F875942}" srcOrd="9" destOrd="0" presId="urn:microsoft.com/office/officeart/2005/8/layout/cycle1"/>
    <dgm:cxn modelId="{ADAABC7D-485E-7942-9284-313254F2F770}" type="presParOf" srcId="{0AD5A17E-543B-404A-ACEA-A91D4DDCF1E3}" destId="{CD36CC79-C2DC-F64E-AC2E-820ADE7C7E49}" srcOrd="10" destOrd="0" presId="urn:microsoft.com/office/officeart/2005/8/layout/cycle1"/>
    <dgm:cxn modelId="{E2D6A001-1493-A848-B354-83031816254D}" type="presParOf" srcId="{0AD5A17E-543B-404A-ACEA-A91D4DDCF1E3}" destId="{5B9DFB95-D16C-764A-A5DB-81AC099630B9}" srcOrd="11" destOrd="0" presId="urn:microsoft.com/office/officeart/2005/8/layout/cycle1"/>
    <dgm:cxn modelId="{CDFEEAE9-7569-CD45-B9CB-47FCD4752474}" type="presParOf" srcId="{0AD5A17E-543B-404A-ACEA-A91D4DDCF1E3}" destId="{25109F8F-B668-9F46-A4B9-848C6C1D2851}" srcOrd="12" destOrd="0" presId="urn:microsoft.com/office/officeart/2005/8/layout/cycle1"/>
    <dgm:cxn modelId="{616B292A-BDF6-F244-AE7C-4795335338EA}" type="presParOf" srcId="{0AD5A17E-543B-404A-ACEA-A91D4DDCF1E3}" destId="{88F273A7-6B9F-6C46-9447-E233F44A0364}" srcOrd="13" destOrd="0" presId="urn:microsoft.com/office/officeart/2005/8/layout/cycle1"/>
    <dgm:cxn modelId="{1B7A3E73-9EA1-B644-9D1C-44462567E127}" type="presParOf" srcId="{0AD5A17E-543B-404A-ACEA-A91D4DDCF1E3}" destId="{7605BA16-B350-D749-B40A-7CCE0102499D}" srcOrd="14" destOrd="0" presId="urn:microsoft.com/office/officeart/2005/8/layout/cycle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94ED536-9742-0E45-AB18-9004AF3CFED1}" type="doc">
      <dgm:prSet loTypeId="urn:microsoft.com/office/officeart/2005/8/layout/hChevron3" loCatId="" qsTypeId="urn:microsoft.com/office/officeart/2005/8/quickstyle/simple1" qsCatId="simple" csTypeId="urn:microsoft.com/office/officeart/2005/8/colors/accent1_2" csCatId="accent1" phldr="1"/>
      <dgm:spPr/>
    </dgm:pt>
    <dgm:pt modelId="{9C4C8E38-4659-0C49-8CF8-B64D3D5B4980}">
      <dgm:prSet phldrT="[Text]"/>
      <dgm:spPr>
        <a:solidFill>
          <a:srgbClr val="0070C0"/>
        </a:solidFill>
      </dgm:spPr>
      <dgm:t>
        <a:bodyPr/>
        <a:lstStyle/>
        <a:p>
          <a:r>
            <a:rPr lang="en-US" dirty="0"/>
            <a:t>Commit</a:t>
          </a:r>
        </a:p>
      </dgm:t>
    </dgm:pt>
    <dgm:pt modelId="{95DAB20E-9522-C94B-ACBA-6DAF800CFF96}" type="parTrans" cxnId="{1049848D-5BA6-3948-9391-D659816C1823}">
      <dgm:prSet/>
      <dgm:spPr/>
      <dgm:t>
        <a:bodyPr/>
        <a:lstStyle/>
        <a:p>
          <a:endParaRPr lang="en-US"/>
        </a:p>
      </dgm:t>
    </dgm:pt>
    <dgm:pt modelId="{705E44FB-62B1-A747-AD1A-B51628CC0F8B}" type="sibTrans" cxnId="{1049848D-5BA6-3948-9391-D659816C1823}">
      <dgm:prSet/>
      <dgm:spPr/>
      <dgm:t>
        <a:bodyPr/>
        <a:lstStyle/>
        <a:p>
          <a:endParaRPr lang="en-US"/>
        </a:p>
      </dgm:t>
    </dgm:pt>
    <dgm:pt modelId="{B9F3BC1E-DBD8-4D4E-876D-3147DFD9313A}">
      <dgm:prSet phldrT="[Text]"/>
      <dgm:spPr>
        <a:solidFill>
          <a:srgbClr val="0070C0"/>
        </a:solidFill>
      </dgm:spPr>
      <dgm:t>
        <a:bodyPr/>
        <a:lstStyle/>
        <a:p>
          <a:r>
            <a:rPr lang="en-US" dirty="0"/>
            <a:t>Build</a:t>
          </a:r>
        </a:p>
      </dgm:t>
    </dgm:pt>
    <dgm:pt modelId="{0DC40C3B-7106-F24C-8C7C-63F82F03E84A}" type="parTrans" cxnId="{1DFB00DC-CCD8-9442-B324-F01A4178BC52}">
      <dgm:prSet/>
      <dgm:spPr/>
      <dgm:t>
        <a:bodyPr/>
        <a:lstStyle/>
        <a:p>
          <a:endParaRPr lang="en-US"/>
        </a:p>
      </dgm:t>
    </dgm:pt>
    <dgm:pt modelId="{829FB97C-D6E9-234E-BDAA-7FCA497B2592}" type="sibTrans" cxnId="{1DFB00DC-CCD8-9442-B324-F01A4178BC52}">
      <dgm:prSet/>
      <dgm:spPr/>
      <dgm:t>
        <a:bodyPr/>
        <a:lstStyle/>
        <a:p>
          <a:endParaRPr lang="en-US"/>
        </a:p>
      </dgm:t>
    </dgm:pt>
    <dgm:pt modelId="{E79F66E8-277F-A34F-9464-6F36BC4AB7BA}">
      <dgm:prSet phldrT="[Text]"/>
      <dgm:spPr>
        <a:solidFill>
          <a:srgbClr val="0070C0"/>
        </a:solidFill>
      </dgm:spPr>
      <dgm:t>
        <a:bodyPr/>
        <a:lstStyle/>
        <a:p>
          <a:r>
            <a:rPr lang="en-US" dirty="0"/>
            <a:t>Test</a:t>
          </a:r>
        </a:p>
      </dgm:t>
    </dgm:pt>
    <dgm:pt modelId="{E93C522A-A478-C043-B0EF-32324DF49BE8}" type="parTrans" cxnId="{5A17879D-CF9A-E346-AB68-67BC43367C11}">
      <dgm:prSet/>
      <dgm:spPr/>
      <dgm:t>
        <a:bodyPr/>
        <a:lstStyle/>
        <a:p>
          <a:endParaRPr lang="en-US"/>
        </a:p>
      </dgm:t>
    </dgm:pt>
    <dgm:pt modelId="{C7268C40-0856-C14E-B1E5-45737ECDD913}" type="sibTrans" cxnId="{5A17879D-CF9A-E346-AB68-67BC43367C11}">
      <dgm:prSet/>
      <dgm:spPr/>
      <dgm:t>
        <a:bodyPr/>
        <a:lstStyle/>
        <a:p>
          <a:endParaRPr lang="en-US"/>
        </a:p>
      </dgm:t>
    </dgm:pt>
    <dgm:pt modelId="{6EB71306-3B67-4447-82CD-94F814F34D2A}">
      <dgm:prSet phldrT="[Text]"/>
      <dgm:spPr>
        <a:solidFill>
          <a:srgbClr val="0070C0"/>
        </a:solidFill>
      </dgm:spPr>
      <dgm:t>
        <a:bodyPr/>
        <a:lstStyle/>
        <a:p>
          <a:r>
            <a:rPr lang="en-US" dirty="0"/>
            <a:t>Stage</a:t>
          </a:r>
        </a:p>
      </dgm:t>
    </dgm:pt>
    <dgm:pt modelId="{5A594352-E3D4-B64F-9FDC-B45A256AEF59}" type="parTrans" cxnId="{04E21FAD-4B9F-CA43-95A0-BF54442CA475}">
      <dgm:prSet/>
      <dgm:spPr/>
      <dgm:t>
        <a:bodyPr/>
        <a:lstStyle/>
        <a:p>
          <a:endParaRPr lang="en-US"/>
        </a:p>
      </dgm:t>
    </dgm:pt>
    <dgm:pt modelId="{872AEE56-D8B3-9B42-9E3E-267916AC5AD5}" type="sibTrans" cxnId="{04E21FAD-4B9F-CA43-95A0-BF54442CA475}">
      <dgm:prSet/>
      <dgm:spPr/>
      <dgm:t>
        <a:bodyPr/>
        <a:lstStyle/>
        <a:p>
          <a:endParaRPr lang="en-US"/>
        </a:p>
      </dgm:t>
    </dgm:pt>
    <dgm:pt modelId="{3E026288-E19F-E24A-87AA-D9F7F93AE2FE}">
      <dgm:prSet phldrT="[Text]"/>
      <dgm:spPr>
        <a:solidFill>
          <a:srgbClr val="0070C0"/>
        </a:solidFill>
      </dgm:spPr>
      <dgm:t>
        <a:bodyPr/>
        <a:lstStyle/>
        <a:p>
          <a:r>
            <a:rPr lang="en-US" dirty="0"/>
            <a:t>Deploy</a:t>
          </a:r>
        </a:p>
      </dgm:t>
    </dgm:pt>
    <dgm:pt modelId="{8D4F6506-AA3F-1B41-B6DD-B33DBA436039}" type="parTrans" cxnId="{20EB6C56-EBC9-4740-B3AF-3FF60355B3AA}">
      <dgm:prSet/>
      <dgm:spPr/>
      <dgm:t>
        <a:bodyPr/>
        <a:lstStyle/>
        <a:p>
          <a:endParaRPr lang="en-US"/>
        </a:p>
      </dgm:t>
    </dgm:pt>
    <dgm:pt modelId="{E388CAED-8254-8442-9149-027FDB347E71}" type="sibTrans" cxnId="{20EB6C56-EBC9-4740-B3AF-3FF60355B3AA}">
      <dgm:prSet/>
      <dgm:spPr/>
      <dgm:t>
        <a:bodyPr/>
        <a:lstStyle/>
        <a:p>
          <a:endParaRPr lang="en-US"/>
        </a:p>
      </dgm:t>
    </dgm:pt>
    <dgm:pt modelId="{F247EA95-A7E9-9447-A8AD-25ED17FC536C}" type="pres">
      <dgm:prSet presAssocID="{E94ED536-9742-0E45-AB18-9004AF3CFED1}" presName="Name0" presStyleCnt="0">
        <dgm:presLayoutVars>
          <dgm:dir/>
          <dgm:resizeHandles val="exact"/>
        </dgm:presLayoutVars>
      </dgm:prSet>
      <dgm:spPr/>
    </dgm:pt>
    <dgm:pt modelId="{4464C3BC-4CA0-C34F-9A70-7DB11FD22EFC}" type="pres">
      <dgm:prSet presAssocID="{9C4C8E38-4659-0C49-8CF8-B64D3D5B4980}" presName="parTxOnly" presStyleLbl="node1" presStyleIdx="0" presStyleCnt="5">
        <dgm:presLayoutVars>
          <dgm:bulletEnabled val="1"/>
        </dgm:presLayoutVars>
      </dgm:prSet>
      <dgm:spPr/>
    </dgm:pt>
    <dgm:pt modelId="{571D20E4-6FAD-FB46-AEF2-F598497501D1}" type="pres">
      <dgm:prSet presAssocID="{705E44FB-62B1-A747-AD1A-B51628CC0F8B}" presName="parSpace" presStyleCnt="0"/>
      <dgm:spPr/>
    </dgm:pt>
    <dgm:pt modelId="{0B95EF29-96ED-6D4D-BD57-7276D88B8E32}" type="pres">
      <dgm:prSet presAssocID="{B9F3BC1E-DBD8-4D4E-876D-3147DFD9313A}" presName="parTxOnly" presStyleLbl="node1" presStyleIdx="1" presStyleCnt="5">
        <dgm:presLayoutVars>
          <dgm:bulletEnabled val="1"/>
        </dgm:presLayoutVars>
      </dgm:prSet>
      <dgm:spPr/>
    </dgm:pt>
    <dgm:pt modelId="{424B9CD4-DED8-8941-944C-3618DF513567}" type="pres">
      <dgm:prSet presAssocID="{829FB97C-D6E9-234E-BDAA-7FCA497B2592}" presName="parSpace" presStyleCnt="0"/>
      <dgm:spPr/>
    </dgm:pt>
    <dgm:pt modelId="{46C76E0D-8BE9-D043-B23B-6D7B48CE1B6C}" type="pres">
      <dgm:prSet presAssocID="{E79F66E8-277F-A34F-9464-6F36BC4AB7BA}" presName="parTxOnly" presStyleLbl="node1" presStyleIdx="2" presStyleCnt="5">
        <dgm:presLayoutVars>
          <dgm:bulletEnabled val="1"/>
        </dgm:presLayoutVars>
      </dgm:prSet>
      <dgm:spPr/>
    </dgm:pt>
    <dgm:pt modelId="{7186FBC3-7E82-034F-BF33-0A742741B815}" type="pres">
      <dgm:prSet presAssocID="{C7268C40-0856-C14E-B1E5-45737ECDD913}" presName="parSpace" presStyleCnt="0"/>
      <dgm:spPr/>
    </dgm:pt>
    <dgm:pt modelId="{B1545181-23CE-F34E-ADCE-2714ABA206F6}" type="pres">
      <dgm:prSet presAssocID="{6EB71306-3B67-4447-82CD-94F814F34D2A}" presName="parTxOnly" presStyleLbl="node1" presStyleIdx="3" presStyleCnt="5">
        <dgm:presLayoutVars>
          <dgm:bulletEnabled val="1"/>
        </dgm:presLayoutVars>
      </dgm:prSet>
      <dgm:spPr/>
    </dgm:pt>
    <dgm:pt modelId="{4614D9DB-5941-0D44-B854-AE0F44001B52}" type="pres">
      <dgm:prSet presAssocID="{872AEE56-D8B3-9B42-9E3E-267916AC5AD5}" presName="parSpace" presStyleCnt="0"/>
      <dgm:spPr/>
    </dgm:pt>
    <dgm:pt modelId="{D148BA2D-035B-F449-8F32-CBC8D2C62912}" type="pres">
      <dgm:prSet presAssocID="{3E026288-E19F-E24A-87AA-D9F7F93AE2FE}" presName="parTxOnly" presStyleLbl="node1" presStyleIdx="4" presStyleCnt="5">
        <dgm:presLayoutVars>
          <dgm:bulletEnabled val="1"/>
        </dgm:presLayoutVars>
      </dgm:prSet>
      <dgm:spPr/>
    </dgm:pt>
  </dgm:ptLst>
  <dgm:cxnLst>
    <dgm:cxn modelId="{722DCF30-9A10-6542-B840-9BD5DDC7CDDF}" type="presOf" srcId="{B9F3BC1E-DBD8-4D4E-876D-3147DFD9313A}" destId="{0B95EF29-96ED-6D4D-BD57-7276D88B8E32}" srcOrd="0" destOrd="0" presId="urn:microsoft.com/office/officeart/2005/8/layout/hChevron3"/>
    <dgm:cxn modelId="{20EB6C56-EBC9-4740-B3AF-3FF60355B3AA}" srcId="{E94ED536-9742-0E45-AB18-9004AF3CFED1}" destId="{3E026288-E19F-E24A-87AA-D9F7F93AE2FE}" srcOrd="4" destOrd="0" parTransId="{8D4F6506-AA3F-1B41-B6DD-B33DBA436039}" sibTransId="{E388CAED-8254-8442-9149-027FDB347E71}"/>
    <dgm:cxn modelId="{1049848D-5BA6-3948-9391-D659816C1823}" srcId="{E94ED536-9742-0E45-AB18-9004AF3CFED1}" destId="{9C4C8E38-4659-0C49-8CF8-B64D3D5B4980}" srcOrd="0" destOrd="0" parTransId="{95DAB20E-9522-C94B-ACBA-6DAF800CFF96}" sibTransId="{705E44FB-62B1-A747-AD1A-B51628CC0F8B}"/>
    <dgm:cxn modelId="{5A17879D-CF9A-E346-AB68-67BC43367C11}" srcId="{E94ED536-9742-0E45-AB18-9004AF3CFED1}" destId="{E79F66E8-277F-A34F-9464-6F36BC4AB7BA}" srcOrd="2" destOrd="0" parTransId="{E93C522A-A478-C043-B0EF-32324DF49BE8}" sibTransId="{C7268C40-0856-C14E-B1E5-45737ECDD913}"/>
    <dgm:cxn modelId="{04E21FAD-4B9F-CA43-95A0-BF54442CA475}" srcId="{E94ED536-9742-0E45-AB18-9004AF3CFED1}" destId="{6EB71306-3B67-4447-82CD-94F814F34D2A}" srcOrd="3" destOrd="0" parTransId="{5A594352-E3D4-B64F-9FDC-B45A256AEF59}" sibTransId="{872AEE56-D8B3-9B42-9E3E-267916AC5AD5}"/>
    <dgm:cxn modelId="{495C67BE-C8A0-1C41-8A5F-27A3DD996240}" type="presOf" srcId="{E79F66E8-277F-A34F-9464-6F36BC4AB7BA}" destId="{46C76E0D-8BE9-D043-B23B-6D7B48CE1B6C}" srcOrd="0" destOrd="0" presId="urn:microsoft.com/office/officeart/2005/8/layout/hChevron3"/>
    <dgm:cxn modelId="{034784C2-A30D-234F-A0A3-C4C72729F052}" type="presOf" srcId="{6EB71306-3B67-4447-82CD-94F814F34D2A}" destId="{B1545181-23CE-F34E-ADCE-2714ABA206F6}" srcOrd="0" destOrd="0" presId="urn:microsoft.com/office/officeart/2005/8/layout/hChevron3"/>
    <dgm:cxn modelId="{40F204D0-7AD9-6541-920D-94EA95A0619B}" type="presOf" srcId="{9C4C8E38-4659-0C49-8CF8-B64D3D5B4980}" destId="{4464C3BC-4CA0-C34F-9A70-7DB11FD22EFC}" srcOrd="0" destOrd="0" presId="urn:microsoft.com/office/officeart/2005/8/layout/hChevron3"/>
    <dgm:cxn modelId="{D4E434D8-16C7-2642-A7EE-02DEC558E963}" type="presOf" srcId="{3E026288-E19F-E24A-87AA-D9F7F93AE2FE}" destId="{D148BA2D-035B-F449-8F32-CBC8D2C62912}" srcOrd="0" destOrd="0" presId="urn:microsoft.com/office/officeart/2005/8/layout/hChevron3"/>
    <dgm:cxn modelId="{1DFB00DC-CCD8-9442-B324-F01A4178BC52}" srcId="{E94ED536-9742-0E45-AB18-9004AF3CFED1}" destId="{B9F3BC1E-DBD8-4D4E-876D-3147DFD9313A}" srcOrd="1" destOrd="0" parTransId="{0DC40C3B-7106-F24C-8C7C-63F82F03E84A}" sibTransId="{829FB97C-D6E9-234E-BDAA-7FCA497B2592}"/>
    <dgm:cxn modelId="{A21B1CF9-407E-0C4C-AD88-28DD107C45D7}" type="presOf" srcId="{E94ED536-9742-0E45-AB18-9004AF3CFED1}" destId="{F247EA95-A7E9-9447-A8AD-25ED17FC536C}" srcOrd="0" destOrd="0" presId="urn:microsoft.com/office/officeart/2005/8/layout/hChevron3"/>
    <dgm:cxn modelId="{5F09738B-1C5B-8C47-B9E2-F44C27F39D77}" type="presParOf" srcId="{F247EA95-A7E9-9447-A8AD-25ED17FC536C}" destId="{4464C3BC-4CA0-C34F-9A70-7DB11FD22EFC}" srcOrd="0" destOrd="0" presId="urn:microsoft.com/office/officeart/2005/8/layout/hChevron3"/>
    <dgm:cxn modelId="{60C8FDDA-C431-0F46-A4B9-4646CB560151}" type="presParOf" srcId="{F247EA95-A7E9-9447-A8AD-25ED17FC536C}" destId="{571D20E4-6FAD-FB46-AEF2-F598497501D1}" srcOrd="1" destOrd="0" presId="urn:microsoft.com/office/officeart/2005/8/layout/hChevron3"/>
    <dgm:cxn modelId="{460301B2-DB49-BF4F-B6AA-35A80B62D759}" type="presParOf" srcId="{F247EA95-A7E9-9447-A8AD-25ED17FC536C}" destId="{0B95EF29-96ED-6D4D-BD57-7276D88B8E32}" srcOrd="2" destOrd="0" presId="urn:microsoft.com/office/officeart/2005/8/layout/hChevron3"/>
    <dgm:cxn modelId="{4A6618F7-2E81-CE46-8FFB-45A28E1AC680}" type="presParOf" srcId="{F247EA95-A7E9-9447-A8AD-25ED17FC536C}" destId="{424B9CD4-DED8-8941-944C-3618DF513567}" srcOrd="3" destOrd="0" presId="urn:microsoft.com/office/officeart/2005/8/layout/hChevron3"/>
    <dgm:cxn modelId="{E6EB26BF-3743-0340-A467-10CD2CF331D1}" type="presParOf" srcId="{F247EA95-A7E9-9447-A8AD-25ED17FC536C}" destId="{46C76E0D-8BE9-D043-B23B-6D7B48CE1B6C}" srcOrd="4" destOrd="0" presId="urn:microsoft.com/office/officeart/2005/8/layout/hChevron3"/>
    <dgm:cxn modelId="{5D60BC3D-CB82-FB4E-AA86-6297DB5E1092}" type="presParOf" srcId="{F247EA95-A7E9-9447-A8AD-25ED17FC536C}" destId="{7186FBC3-7E82-034F-BF33-0A742741B815}" srcOrd="5" destOrd="0" presId="urn:microsoft.com/office/officeart/2005/8/layout/hChevron3"/>
    <dgm:cxn modelId="{387239D2-1DB5-394A-8CB0-2F49143F105F}" type="presParOf" srcId="{F247EA95-A7E9-9447-A8AD-25ED17FC536C}" destId="{B1545181-23CE-F34E-ADCE-2714ABA206F6}" srcOrd="6" destOrd="0" presId="urn:microsoft.com/office/officeart/2005/8/layout/hChevron3"/>
    <dgm:cxn modelId="{9BC3F1BE-8348-5D4F-9598-0C5656469D1D}" type="presParOf" srcId="{F247EA95-A7E9-9447-A8AD-25ED17FC536C}" destId="{4614D9DB-5941-0D44-B854-AE0F44001B52}" srcOrd="7" destOrd="0" presId="urn:microsoft.com/office/officeart/2005/8/layout/hChevron3"/>
    <dgm:cxn modelId="{20C9F4AA-8BC1-3A42-85D5-8C0982F7C51D}" type="presParOf" srcId="{F247EA95-A7E9-9447-A8AD-25ED17FC536C}" destId="{D148BA2D-035B-F449-8F32-CBC8D2C62912}" srcOrd="8" destOrd="0" presId="urn:microsoft.com/office/officeart/2005/8/layout/hChevron3"/>
  </dgm:cxnLst>
  <dgm:bg>
    <a:noFill/>
  </dgm:bg>
  <dgm:whole/>
  <dgm:extLst>
    <a:ext uri="http://schemas.microsoft.com/office/drawing/2008/diagram">
      <dsp:dataModelExt xmlns:dsp="http://schemas.microsoft.com/office/drawing/2008/diagram" relId="rId14"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3D7B01E-098C-7248-8B7A-3FB44A590BFC}" type="doc">
      <dgm:prSet loTypeId="urn:microsoft.com/office/officeart/2008/layout/RadialCluster" loCatId="" qsTypeId="urn:microsoft.com/office/officeart/2005/8/quickstyle/simple1" qsCatId="simple" csTypeId="urn:microsoft.com/office/officeart/2005/8/colors/accent1_2" csCatId="accent1" phldr="1"/>
      <dgm:spPr/>
      <dgm:t>
        <a:bodyPr/>
        <a:lstStyle/>
        <a:p>
          <a:endParaRPr lang="en-US"/>
        </a:p>
      </dgm:t>
    </dgm:pt>
    <dgm:pt modelId="{D91F7665-2831-C442-8651-34C206C668BC}">
      <dgm:prSet phldrT="[Text]" custT="1"/>
      <dgm:spPr>
        <a:solidFill>
          <a:srgbClr val="0070C0"/>
        </a:solidFill>
      </dgm:spPr>
      <dgm:t>
        <a:bodyPr/>
        <a:lstStyle/>
        <a:p>
          <a:r>
            <a:rPr lang="en-US" sz="1400" dirty="0">
              <a:solidFill>
                <a:schemeClr val="bg1"/>
              </a:solidFill>
            </a:rPr>
            <a:t>(Smart) Social Contract Execution</a:t>
          </a:r>
        </a:p>
      </dgm:t>
    </dgm:pt>
    <dgm:pt modelId="{F3925F5C-46DF-AE46-B420-64A9360FDA28}" type="parTrans" cxnId="{544AA5E1-FCC7-2441-869B-F5BAA873DDB6}">
      <dgm:prSet/>
      <dgm:spPr/>
      <dgm:t>
        <a:bodyPr/>
        <a:lstStyle/>
        <a:p>
          <a:endParaRPr lang="en-US" sz="1600"/>
        </a:p>
      </dgm:t>
    </dgm:pt>
    <dgm:pt modelId="{0EF490E8-4717-E84B-8A86-73D1A0680F00}" type="sibTrans" cxnId="{544AA5E1-FCC7-2441-869B-F5BAA873DDB6}">
      <dgm:prSet/>
      <dgm:spPr/>
      <dgm:t>
        <a:bodyPr/>
        <a:lstStyle/>
        <a:p>
          <a:endParaRPr lang="en-US" sz="1600"/>
        </a:p>
      </dgm:t>
    </dgm:pt>
    <dgm:pt modelId="{58488612-4349-0744-99A4-F8230ED1A0B8}">
      <dgm:prSet phldrT="[Text]" custT="1"/>
      <dgm:spPr>
        <a:solidFill>
          <a:srgbClr val="00B0F0"/>
        </a:solidFill>
      </dgm:spPr>
      <dgm:t>
        <a:bodyPr/>
        <a:lstStyle/>
        <a:p>
          <a:r>
            <a:rPr lang="en-US" sz="1200" dirty="0">
              <a:solidFill>
                <a:schemeClr val="bg1"/>
              </a:solidFill>
            </a:rPr>
            <a:t>Traders</a:t>
          </a:r>
        </a:p>
      </dgm:t>
    </dgm:pt>
    <dgm:pt modelId="{F2A5E780-AC0B-F847-B7A0-946CF2D605A9}" type="parTrans" cxnId="{ACD54599-63F1-0F48-8E38-85AD17B35B1F}">
      <dgm:prSet/>
      <dgm:spPr/>
      <dgm:t>
        <a:bodyPr/>
        <a:lstStyle/>
        <a:p>
          <a:endParaRPr lang="en-US" sz="1600"/>
        </a:p>
      </dgm:t>
    </dgm:pt>
    <dgm:pt modelId="{83035EFF-F209-ED44-8CCA-82C80B59C339}" type="sibTrans" cxnId="{ACD54599-63F1-0F48-8E38-85AD17B35B1F}">
      <dgm:prSet/>
      <dgm:spPr/>
      <dgm:t>
        <a:bodyPr/>
        <a:lstStyle/>
        <a:p>
          <a:endParaRPr lang="en-US" sz="1600"/>
        </a:p>
      </dgm:t>
    </dgm:pt>
    <dgm:pt modelId="{33D41E87-F3F2-6B40-BE28-087504EBC16A}">
      <dgm:prSet phldrT="[Text]" custT="1"/>
      <dgm:spPr>
        <a:solidFill>
          <a:srgbClr val="00B0F0"/>
        </a:solidFill>
      </dgm:spPr>
      <dgm:t>
        <a:bodyPr/>
        <a:lstStyle/>
        <a:p>
          <a:r>
            <a:rPr lang="en-US" sz="1400" dirty="0">
              <a:solidFill>
                <a:schemeClr val="bg1"/>
              </a:solidFill>
            </a:rPr>
            <a:t>Miners</a:t>
          </a:r>
        </a:p>
      </dgm:t>
    </dgm:pt>
    <dgm:pt modelId="{CAA26661-D023-3845-B639-DE7764E2BF5F}" type="parTrans" cxnId="{6F0984B8-E759-8E4E-9AA4-3E18D786FF03}">
      <dgm:prSet/>
      <dgm:spPr/>
      <dgm:t>
        <a:bodyPr/>
        <a:lstStyle/>
        <a:p>
          <a:endParaRPr lang="en-US" sz="1600"/>
        </a:p>
      </dgm:t>
    </dgm:pt>
    <dgm:pt modelId="{F8C8443C-26E0-3643-8625-6DBE46CBFDE4}" type="sibTrans" cxnId="{6F0984B8-E759-8E4E-9AA4-3E18D786FF03}">
      <dgm:prSet/>
      <dgm:spPr/>
      <dgm:t>
        <a:bodyPr/>
        <a:lstStyle/>
        <a:p>
          <a:endParaRPr lang="en-US" sz="1600"/>
        </a:p>
      </dgm:t>
    </dgm:pt>
    <dgm:pt modelId="{C59A367E-B1EB-264B-8A28-C57052AAE0F7}">
      <dgm:prSet phldrT="[Text]" custT="1"/>
      <dgm:spPr>
        <a:solidFill>
          <a:srgbClr val="00B0F0"/>
        </a:solidFill>
      </dgm:spPr>
      <dgm:t>
        <a:bodyPr/>
        <a:lstStyle/>
        <a:p>
          <a:r>
            <a:rPr lang="en-US" sz="1400" dirty="0">
              <a:solidFill>
                <a:schemeClr val="bg1"/>
              </a:solidFill>
            </a:rPr>
            <a:t>Coders</a:t>
          </a:r>
          <a:endParaRPr lang="en-US" sz="1100" dirty="0">
            <a:solidFill>
              <a:schemeClr val="bg1"/>
            </a:solidFill>
          </a:endParaRPr>
        </a:p>
      </dgm:t>
    </dgm:pt>
    <dgm:pt modelId="{21530537-470D-A049-AD39-7F089693325C}" type="parTrans" cxnId="{3F7D06FC-0BE2-A449-9933-293B86C4730D}">
      <dgm:prSet/>
      <dgm:spPr/>
      <dgm:t>
        <a:bodyPr/>
        <a:lstStyle/>
        <a:p>
          <a:endParaRPr lang="en-US" sz="1600"/>
        </a:p>
      </dgm:t>
    </dgm:pt>
    <dgm:pt modelId="{8910EB9A-7B28-D84A-89C1-F10382A4A171}" type="sibTrans" cxnId="{3F7D06FC-0BE2-A449-9933-293B86C4730D}">
      <dgm:prSet/>
      <dgm:spPr/>
      <dgm:t>
        <a:bodyPr/>
        <a:lstStyle/>
        <a:p>
          <a:endParaRPr lang="en-US" sz="1600"/>
        </a:p>
      </dgm:t>
    </dgm:pt>
    <dgm:pt modelId="{03C48017-C743-DC46-BC8E-87CEDCDFDAA4}" type="pres">
      <dgm:prSet presAssocID="{83D7B01E-098C-7248-8B7A-3FB44A590BFC}" presName="Name0" presStyleCnt="0">
        <dgm:presLayoutVars>
          <dgm:chMax val="1"/>
          <dgm:chPref val="1"/>
          <dgm:dir/>
          <dgm:animOne val="branch"/>
          <dgm:animLvl val="lvl"/>
        </dgm:presLayoutVars>
      </dgm:prSet>
      <dgm:spPr/>
    </dgm:pt>
    <dgm:pt modelId="{413BE47A-55B5-6C48-936E-E539DB0CD469}" type="pres">
      <dgm:prSet presAssocID="{D91F7665-2831-C442-8651-34C206C668BC}" presName="singleCycle" presStyleCnt="0"/>
      <dgm:spPr/>
    </dgm:pt>
    <dgm:pt modelId="{16442DED-F441-C64C-93A7-94BF17E0EEA7}" type="pres">
      <dgm:prSet presAssocID="{D91F7665-2831-C442-8651-34C206C668BC}" presName="singleCenter" presStyleLbl="node1" presStyleIdx="0" presStyleCnt="4" custScaleX="157500" custScaleY="39802">
        <dgm:presLayoutVars>
          <dgm:chMax val="7"/>
          <dgm:chPref val="7"/>
        </dgm:presLayoutVars>
      </dgm:prSet>
      <dgm:spPr/>
    </dgm:pt>
    <dgm:pt modelId="{7E0DCC9E-042E-EF4D-B316-6B69A1348963}" type="pres">
      <dgm:prSet presAssocID="{F2A5E780-AC0B-F847-B7A0-946CF2D605A9}" presName="Name56" presStyleLbl="parChTrans1D2" presStyleIdx="0" presStyleCnt="3"/>
      <dgm:spPr/>
    </dgm:pt>
    <dgm:pt modelId="{3CDD05B3-2A98-5243-B482-62FE80D76EA0}" type="pres">
      <dgm:prSet presAssocID="{58488612-4349-0744-99A4-F8230ED1A0B8}" presName="text0" presStyleLbl="node1" presStyleIdx="1" presStyleCnt="4" custRadScaleRad="70640" custRadScaleInc="0">
        <dgm:presLayoutVars>
          <dgm:bulletEnabled val="1"/>
        </dgm:presLayoutVars>
      </dgm:prSet>
      <dgm:spPr/>
    </dgm:pt>
    <dgm:pt modelId="{861CA58E-116C-974A-8E1C-C1ED3175AE74}" type="pres">
      <dgm:prSet presAssocID="{CAA26661-D023-3845-B639-DE7764E2BF5F}" presName="Name56" presStyleLbl="parChTrans1D2" presStyleIdx="1" presStyleCnt="3"/>
      <dgm:spPr/>
    </dgm:pt>
    <dgm:pt modelId="{A407686E-F9FB-FF4A-85CF-E0132DDB0D4F}" type="pres">
      <dgm:prSet presAssocID="{33D41E87-F3F2-6B40-BE28-087504EBC16A}" presName="text0" presStyleLbl="node1" presStyleIdx="2" presStyleCnt="4">
        <dgm:presLayoutVars>
          <dgm:bulletEnabled val="1"/>
        </dgm:presLayoutVars>
      </dgm:prSet>
      <dgm:spPr/>
    </dgm:pt>
    <dgm:pt modelId="{4682F69D-925C-824B-B3DF-E1B4280CA4C4}" type="pres">
      <dgm:prSet presAssocID="{21530537-470D-A049-AD39-7F089693325C}" presName="Name56" presStyleLbl="parChTrans1D2" presStyleIdx="2" presStyleCnt="3"/>
      <dgm:spPr/>
    </dgm:pt>
    <dgm:pt modelId="{B9E21A50-CDBF-EC4C-85D7-8FC474E86641}" type="pres">
      <dgm:prSet presAssocID="{C59A367E-B1EB-264B-8A28-C57052AAE0F7}" presName="text0" presStyleLbl="node1" presStyleIdx="3" presStyleCnt="4">
        <dgm:presLayoutVars>
          <dgm:bulletEnabled val="1"/>
        </dgm:presLayoutVars>
      </dgm:prSet>
      <dgm:spPr/>
    </dgm:pt>
  </dgm:ptLst>
  <dgm:cxnLst>
    <dgm:cxn modelId="{6348650C-381F-A144-A7D9-F2BC5EFE285E}" type="presOf" srcId="{C59A367E-B1EB-264B-8A28-C57052AAE0F7}" destId="{B9E21A50-CDBF-EC4C-85D7-8FC474E86641}" srcOrd="0" destOrd="0" presId="urn:microsoft.com/office/officeart/2008/layout/RadialCluster"/>
    <dgm:cxn modelId="{E2244B1B-4CD9-5149-A5A4-EFEFDD39F49D}" type="presOf" srcId="{33D41E87-F3F2-6B40-BE28-087504EBC16A}" destId="{A407686E-F9FB-FF4A-85CF-E0132DDB0D4F}" srcOrd="0" destOrd="0" presId="urn:microsoft.com/office/officeart/2008/layout/RadialCluster"/>
    <dgm:cxn modelId="{71BFFC33-EB6C-3C4B-A6CF-AD86A2159CD9}" type="presOf" srcId="{D91F7665-2831-C442-8651-34C206C668BC}" destId="{16442DED-F441-C64C-93A7-94BF17E0EEA7}" srcOrd="0" destOrd="0" presId="urn:microsoft.com/office/officeart/2008/layout/RadialCluster"/>
    <dgm:cxn modelId="{E47FB246-8F17-2B42-A3DE-F9ED43B6BBAB}" type="presOf" srcId="{CAA26661-D023-3845-B639-DE7764E2BF5F}" destId="{861CA58E-116C-974A-8E1C-C1ED3175AE74}" srcOrd="0" destOrd="0" presId="urn:microsoft.com/office/officeart/2008/layout/RadialCluster"/>
    <dgm:cxn modelId="{6D88DD97-9067-5E42-82D0-FC0F630F55CC}" type="presOf" srcId="{21530537-470D-A049-AD39-7F089693325C}" destId="{4682F69D-925C-824B-B3DF-E1B4280CA4C4}" srcOrd="0" destOrd="0" presId="urn:microsoft.com/office/officeart/2008/layout/RadialCluster"/>
    <dgm:cxn modelId="{ACD54599-63F1-0F48-8E38-85AD17B35B1F}" srcId="{D91F7665-2831-C442-8651-34C206C668BC}" destId="{58488612-4349-0744-99A4-F8230ED1A0B8}" srcOrd="0" destOrd="0" parTransId="{F2A5E780-AC0B-F847-B7A0-946CF2D605A9}" sibTransId="{83035EFF-F209-ED44-8CCA-82C80B59C339}"/>
    <dgm:cxn modelId="{6F0984B8-E759-8E4E-9AA4-3E18D786FF03}" srcId="{D91F7665-2831-C442-8651-34C206C668BC}" destId="{33D41E87-F3F2-6B40-BE28-087504EBC16A}" srcOrd="1" destOrd="0" parTransId="{CAA26661-D023-3845-B639-DE7764E2BF5F}" sibTransId="{F8C8443C-26E0-3643-8625-6DBE46CBFDE4}"/>
    <dgm:cxn modelId="{31D314D4-8846-A24A-8960-F05EC09F2BE2}" type="presOf" srcId="{58488612-4349-0744-99A4-F8230ED1A0B8}" destId="{3CDD05B3-2A98-5243-B482-62FE80D76EA0}" srcOrd="0" destOrd="0" presId="urn:microsoft.com/office/officeart/2008/layout/RadialCluster"/>
    <dgm:cxn modelId="{1BAFA5DA-9CB9-0B4B-B177-8D2840E67307}" type="presOf" srcId="{83D7B01E-098C-7248-8B7A-3FB44A590BFC}" destId="{03C48017-C743-DC46-BC8E-87CEDCDFDAA4}" srcOrd="0" destOrd="0" presId="urn:microsoft.com/office/officeart/2008/layout/RadialCluster"/>
    <dgm:cxn modelId="{544AA5E1-FCC7-2441-869B-F5BAA873DDB6}" srcId="{83D7B01E-098C-7248-8B7A-3FB44A590BFC}" destId="{D91F7665-2831-C442-8651-34C206C668BC}" srcOrd="0" destOrd="0" parTransId="{F3925F5C-46DF-AE46-B420-64A9360FDA28}" sibTransId="{0EF490E8-4717-E84B-8A86-73D1A0680F00}"/>
    <dgm:cxn modelId="{FD7959F0-B87F-5B4F-89A7-C221CAA52052}" type="presOf" srcId="{F2A5E780-AC0B-F847-B7A0-946CF2D605A9}" destId="{7E0DCC9E-042E-EF4D-B316-6B69A1348963}" srcOrd="0" destOrd="0" presId="urn:microsoft.com/office/officeart/2008/layout/RadialCluster"/>
    <dgm:cxn modelId="{3F7D06FC-0BE2-A449-9933-293B86C4730D}" srcId="{D91F7665-2831-C442-8651-34C206C668BC}" destId="{C59A367E-B1EB-264B-8A28-C57052AAE0F7}" srcOrd="2" destOrd="0" parTransId="{21530537-470D-A049-AD39-7F089693325C}" sibTransId="{8910EB9A-7B28-D84A-89C1-F10382A4A171}"/>
    <dgm:cxn modelId="{BD3B4B6D-A03D-6041-8849-DF93E5230A2B}" type="presParOf" srcId="{03C48017-C743-DC46-BC8E-87CEDCDFDAA4}" destId="{413BE47A-55B5-6C48-936E-E539DB0CD469}" srcOrd="0" destOrd="0" presId="urn:microsoft.com/office/officeart/2008/layout/RadialCluster"/>
    <dgm:cxn modelId="{5D11A2F6-6671-614E-843E-90A52E44DA8B}" type="presParOf" srcId="{413BE47A-55B5-6C48-936E-E539DB0CD469}" destId="{16442DED-F441-C64C-93A7-94BF17E0EEA7}" srcOrd="0" destOrd="0" presId="urn:microsoft.com/office/officeart/2008/layout/RadialCluster"/>
    <dgm:cxn modelId="{C90155C7-DD58-6046-BF1D-A9707C8FBD23}" type="presParOf" srcId="{413BE47A-55B5-6C48-936E-E539DB0CD469}" destId="{7E0DCC9E-042E-EF4D-B316-6B69A1348963}" srcOrd="1" destOrd="0" presId="urn:microsoft.com/office/officeart/2008/layout/RadialCluster"/>
    <dgm:cxn modelId="{9DBA71F1-D7B9-864E-83AA-A6247E224223}" type="presParOf" srcId="{413BE47A-55B5-6C48-936E-E539DB0CD469}" destId="{3CDD05B3-2A98-5243-B482-62FE80D76EA0}" srcOrd="2" destOrd="0" presId="urn:microsoft.com/office/officeart/2008/layout/RadialCluster"/>
    <dgm:cxn modelId="{89FFA0A4-9042-F047-8C66-35BC25C0059C}" type="presParOf" srcId="{413BE47A-55B5-6C48-936E-E539DB0CD469}" destId="{861CA58E-116C-974A-8E1C-C1ED3175AE74}" srcOrd="3" destOrd="0" presId="urn:microsoft.com/office/officeart/2008/layout/RadialCluster"/>
    <dgm:cxn modelId="{183BD56D-CAD0-8A4C-BA21-9C6F040B67A4}" type="presParOf" srcId="{413BE47A-55B5-6C48-936E-E539DB0CD469}" destId="{A407686E-F9FB-FF4A-85CF-E0132DDB0D4F}" srcOrd="4" destOrd="0" presId="urn:microsoft.com/office/officeart/2008/layout/RadialCluster"/>
    <dgm:cxn modelId="{E309E72E-322B-4C41-87E4-2927841A7989}" type="presParOf" srcId="{413BE47A-55B5-6C48-936E-E539DB0CD469}" destId="{4682F69D-925C-824B-B3DF-E1B4280CA4C4}" srcOrd="5" destOrd="0" presId="urn:microsoft.com/office/officeart/2008/layout/RadialCluster"/>
    <dgm:cxn modelId="{0AECE4EA-EB56-E34E-9DF1-1730A727D8DA}" type="presParOf" srcId="{413BE47A-55B5-6C48-936E-E539DB0CD469}" destId="{B9E21A50-CDBF-EC4C-85D7-8FC474E86641}" srcOrd="6" destOrd="0" presId="urn:microsoft.com/office/officeart/2008/layout/RadialCluster"/>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E1842A3-35D2-A546-9066-CE0FF57227AD}" type="doc">
      <dgm:prSet loTypeId="urn:microsoft.com/office/officeart/2005/8/layout/cycle1" loCatId="" qsTypeId="urn:microsoft.com/office/officeart/2005/8/quickstyle/simple1" qsCatId="simple" csTypeId="urn:microsoft.com/office/officeart/2005/8/colors/accent1_2" csCatId="accent1" phldr="1"/>
      <dgm:spPr/>
      <dgm:t>
        <a:bodyPr/>
        <a:lstStyle/>
        <a:p>
          <a:endParaRPr lang="en-US"/>
        </a:p>
      </dgm:t>
    </dgm:pt>
    <dgm:pt modelId="{9F034624-27CB-6A49-9B5B-B136C7E46765}">
      <dgm:prSet phldrT="[Text]"/>
      <dgm:spPr/>
      <dgm:t>
        <a:bodyPr/>
        <a:lstStyle/>
        <a:p>
          <a:r>
            <a:rPr lang="en-US" dirty="0"/>
            <a:t>Version Upgrade</a:t>
          </a:r>
        </a:p>
      </dgm:t>
    </dgm:pt>
    <dgm:pt modelId="{48787511-5AC7-714E-AF4A-5F40A104FD74}" type="parTrans" cxnId="{C589D6C8-5163-494F-8685-2C59418140B5}">
      <dgm:prSet/>
      <dgm:spPr/>
      <dgm:t>
        <a:bodyPr/>
        <a:lstStyle/>
        <a:p>
          <a:endParaRPr lang="en-US"/>
        </a:p>
      </dgm:t>
    </dgm:pt>
    <dgm:pt modelId="{65A4721E-6ABC-C74A-8C3D-21047D1A1A6C}" type="sibTrans" cxnId="{C589D6C8-5163-494F-8685-2C59418140B5}">
      <dgm:prSet/>
      <dgm:spPr>
        <a:solidFill>
          <a:srgbClr val="0070C0"/>
        </a:solidFill>
      </dgm:spPr>
      <dgm:t>
        <a:bodyPr/>
        <a:lstStyle/>
        <a:p>
          <a:endParaRPr lang="en-US"/>
        </a:p>
      </dgm:t>
    </dgm:pt>
    <dgm:pt modelId="{602CD7F5-695B-CA4A-8EAA-91CE1F3F3064}">
      <dgm:prSet phldrT="[Text]"/>
      <dgm:spPr/>
      <dgm:t>
        <a:bodyPr/>
        <a:lstStyle/>
        <a:p>
          <a:r>
            <a:rPr lang="en-US" dirty="0"/>
            <a:t>Production Code</a:t>
          </a:r>
        </a:p>
      </dgm:t>
    </dgm:pt>
    <dgm:pt modelId="{FDAB520A-F58E-1C41-BA92-0B02CD51CFBD}" type="parTrans" cxnId="{BF55A30A-F903-654E-A33C-BB4407C9D108}">
      <dgm:prSet/>
      <dgm:spPr/>
      <dgm:t>
        <a:bodyPr/>
        <a:lstStyle/>
        <a:p>
          <a:endParaRPr lang="en-US"/>
        </a:p>
      </dgm:t>
    </dgm:pt>
    <dgm:pt modelId="{4971ED77-FFD7-7E42-B3A3-D42FECA4243D}" type="sibTrans" cxnId="{BF55A30A-F903-654E-A33C-BB4407C9D108}">
      <dgm:prSet/>
      <dgm:spPr>
        <a:solidFill>
          <a:srgbClr val="0070C0"/>
        </a:solidFill>
      </dgm:spPr>
      <dgm:t>
        <a:bodyPr/>
        <a:lstStyle/>
        <a:p>
          <a:endParaRPr lang="en-US"/>
        </a:p>
      </dgm:t>
    </dgm:pt>
    <dgm:pt modelId="{5218FA24-CCFE-8C47-933D-658D922EB6D1}">
      <dgm:prSet phldrT="[Text]"/>
      <dgm:spPr/>
      <dgm:t>
        <a:bodyPr/>
        <a:lstStyle/>
        <a:p>
          <a:r>
            <a:rPr lang="en-US" dirty="0"/>
            <a:t>Function Requests</a:t>
          </a:r>
        </a:p>
      </dgm:t>
    </dgm:pt>
    <dgm:pt modelId="{35DA084D-D1D3-5B41-96E5-C209E7423D0A}" type="parTrans" cxnId="{24A861C0-3B91-C549-8C97-36A733F4B038}">
      <dgm:prSet/>
      <dgm:spPr/>
      <dgm:t>
        <a:bodyPr/>
        <a:lstStyle/>
        <a:p>
          <a:endParaRPr lang="en-US"/>
        </a:p>
      </dgm:t>
    </dgm:pt>
    <dgm:pt modelId="{2B7A5266-5FAE-1244-9230-28B01B72288D}" type="sibTrans" cxnId="{24A861C0-3B91-C549-8C97-36A733F4B038}">
      <dgm:prSet/>
      <dgm:spPr>
        <a:solidFill>
          <a:srgbClr val="0070C0"/>
        </a:solidFill>
      </dgm:spPr>
      <dgm:t>
        <a:bodyPr/>
        <a:lstStyle/>
        <a:p>
          <a:endParaRPr lang="en-US"/>
        </a:p>
      </dgm:t>
    </dgm:pt>
    <dgm:pt modelId="{4F6E15B5-E17F-2A46-ABAF-1A0CDE4BF325}">
      <dgm:prSet phldrT="[Text]"/>
      <dgm:spPr/>
      <dgm:t>
        <a:bodyPr/>
        <a:lstStyle/>
        <a:p>
          <a:r>
            <a:rPr lang="en-US" dirty="0"/>
            <a:t>Customer Crisis</a:t>
          </a:r>
        </a:p>
      </dgm:t>
    </dgm:pt>
    <dgm:pt modelId="{753BD916-ED13-AA45-AC48-7EEEE5A04B93}" type="parTrans" cxnId="{4EC39C46-F06F-A24F-AF70-03280A4CF36D}">
      <dgm:prSet/>
      <dgm:spPr/>
      <dgm:t>
        <a:bodyPr/>
        <a:lstStyle/>
        <a:p>
          <a:endParaRPr lang="en-US"/>
        </a:p>
      </dgm:t>
    </dgm:pt>
    <dgm:pt modelId="{29FA5F9D-F87D-D449-943C-3AF0AB941B32}" type="sibTrans" cxnId="{4EC39C46-F06F-A24F-AF70-03280A4CF36D}">
      <dgm:prSet/>
      <dgm:spPr>
        <a:solidFill>
          <a:srgbClr val="0070C0"/>
        </a:solidFill>
      </dgm:spPr>
      <dgm:t>
        <a:bodyPr/>
        <a:lstStyle/>
        <a:p>
          <a:endParaRPr lang="en-US"/>
        </a:p>
      </dgm:t>
    </dgm:pt>
    <dgm:pt modelId="{493B6E06-6A4B-7C41-A700-7212E97D771F}">
      <dgm:prSet phldrT="[Text]"/>
      <dgm:spPr/>
      <dgm:t>
        <a:bodyPr/>
        <a:lstStyle/>
        <a:p>
          <a:r>
            <a:rPr lang="en-US" dirty="0"/>
            <a:t>Feature Revolution</a:t>
          </a:r>
        </a:p>
      </dgm:t>
    </dgm:pt>
    <dgm:pt modelId="{5EC91852-2BCB-1148-8D27-EFFDBFA513D5}" type="parTrans" cxnId="{45522A40-F4AA-0242-8DFA-256E72BD7AF5}">
      <dgm:prSet/>
      <dgm:spPr/>
      <dgm:t>
        <a:bodyPr/>
        <a:lstStyle/>
        <a:p>
          <a:endParaRPr lang="en-US"/>
        </a:p>
      </dgm:t>
    </dgm:pt>
    <dgm:pt modelId="{374709AC-C74B-6743-9481-D1E54DBCBE13}" type="sibTrans" cxnId="{45522A40-F4AA-0242-8DFA-256E72BD7AF5}">
      <dgm:prSet/>
      <dgm:spPr>
        <a:solidFill>
          <a:srgbClr val="0070C0"/>
        </a:solidFill>
      </dgm:spPr>
      <dgm:t>
        <a:bodyPr/>
        <a:lstStyle/>
        <a:p>
          <a:endParaRPr lang="en-US"/>
        </a:p>
      </dgm:t>
    </dgm:pt>
    <dgm:pt modelId="{5803436D-69A1-FE48-A7B1-6A0B76651772}" type="pres">
      <dgm:prSet presAssocID="{7E1842A3-35D2-A546-9066-CE0FF57227AD}" presName="cycle" presStyleCnt="0">
        <dgm:presLayoutVars>
          <dgm:dir/>
          <dgm:resizeHandles val="exact"/>
        </dgm:presLayoutVars>
      </dgm:prSet>
      <dgm:spPr/>
    </dgm:pt>
    <dgm:pt modelId="{0139ED4E-CD59-964D-9E29-D47C31DAFA64}" type="pres">
      <dgm:prSet presAssocID="{9F034624-27CB-6A49-9B5B-B136C7E46765}" presName="dummy" presStyleCnt="0"/>
      <dgm:spPr/>
    </dgm:pt>
    <dgm:pt modelId="{DC1EBFD9-94EB-C04C-AE7F-946CAAD5A2DD}" type="pres">
      <dgm:prSet presAssocID="{9F034624-27CB-6A49-9B5B-B136C7E46765}" presName="node" presStyleLbl="revTx" presStyleIdx="0" presStyleCnt="5">
        <dgm:presLayoutVars>
          <dgm:bulletEnabled val="1"/>
        </dgm:presLayoutVars>
      </dgm:prSet>
      <dgm:spPr/>
    </dgm:pt>
    <dgm:pt modelId="{2F4D02B5-4071-AF45-BB48-1CFE64DBB80C}" type="pres">
      <dgm:prSet presAssocID="{65A4721E-6ABC-C74A-8C3D-21047D1A1A6C}" presName="sibTrans" presStyleLbl="node1" presStyleIdx="0" presStyleCnt="5"/>
      <dgm:spPr/>
    </dgm:pt>
    <dgm:pt modelId="{0CCA8014-DB6F-1F46-9DA8-3BBDE5ABA4BB}" type="pres">
      <dgm:prSet presAssocID="{602CD7F5-695B-CA4A-8EAA-91CE1F3F3064}" presName="dummy" presStyleCnt="0"/>
      <dgm:spPr/>
    </dgm:pt>
    <dgm:pt modelId="{E7465A14-25F9-684C-9B1D-25E428F98353}" type="pres">
      <dgm:prSet presAssocID="{602CD7F5-695B-CA4A-8EAA-91CE1F3F3064}" presName="node" presStyleLbl="revTx" presStyleIdx="1" presStyleCnt="5">
        <dgm:presLayoutVars>
          <dgm:bulletEnabled val="1"/>
        </dgm:presLayoutVars>
      </dgm:prSet>
      <dgm:spPr/>
    </dgm:pt>
    <dgm:pt modelId="{9A431B6C-419A-8641-B38A-C94FDB8AE560}" type="pres">
      <dgm:prSet presAssocID="{4971ED77-FFD7-7E42-B3A3-D42FECA4243D}" presName="sibTrans" presStyleLbl="node1" presStyleIdx="1" presStyleCnt="5"/>
      <dgm:spPr/>
    </dgm:pt>
    <dgm:pt modelId="{1692155A-F5D8-904D-9231-88B2EC1C6AD3}" type="pres">
      <dgm:prSet presAssocID="{5218FA24-CCFE-8C47-933D-658D922EB6D1}" presName="dummy" presStyleCnt="0"/>
      <dgm:spPr/>
    </dgm:pt>
    <dgm:pt modelId="{EAFCDAA3-3FDD-0E47-8EA3-7A4B6BA08F4A}" type="pres">
      <dgm:prSet presAssocID="{5218FA24-CCFE-8C47-933D-658D922EB6D1}" presName="node" presStyleLbl="revTx" presStyleIdx="2" presStyleCnt="5">
        <dgm:presLayoutVars>
          <dgm:bulletEnabled val="1"/>
        </dgm:presLayoutVars>
      </dgm:prSet>
      <dgm:spPr/>
    </dgm:pt>
    <dgm:pt modelId="{7210DCB5-8A03-2448-BADD-CCA72B468A61}" type="pres">
      <dgm:prSet presAssocID="{2B7A5266-5FAE-1244-9230-28B01B72288D}" presName="sibTrans" presStyleLbl="node1" presStyleIdx="2" presStyleCnt="5"/>
      <dgm:spPr/>
    </dgm:pt>
    <dgm:pt modelId="{FC6D780F-6E34-0D47-91EC-9403252DB315}" type="pres">
      <dgm:prSet presAssocID="{4F6E15B5-E17F-2A46-ABAF-1A0CDE4BF325}" presName="dummy" presStyleCnt="0"/>
      <dgm:spPr/>
    </dgm:pt>
    <dgm:pt modelId="{53124461-C893-E441-8F78-A9D71AC52DE6}" type="pres">
      <dgm:prSet presAssocID="{4F6E15B5-E17F-2A46-ABAF-1A0CDE4BF325}" presName="node" presStyleLbl="revTx" presStyleIdx="3" presStyleCnt="5">
        <dgm:presLayoutVars>
          <dgm:bulletEnabled val="1"/>
        </dgm:presLayoutVars>
      </dgm:prSet>
      <dgm:spPr/>
    </dgm:pt>
    <dgm:pt modelId="{64634BB9-CD04-1544-B9A9-383CAB17C3A9}" type="pres">
      <dgm:prSet presAssocID="{29FA5F9D-F87D-D449-943C-3AF0AB941B32}" presName="sibTrans" presStyleLbl="node1" presStyleIdx="3" presStyleCnt="5"/>
      <dgm:spPr/>
    </dgm:pt>
    <dgm:pt modelId="{250A7EE7-AC84-CC4E-BACA-D13124CF1FC7}" type="pres">
      <dgm:prSet presAssocID="{493B6E06-6A4B-7C41-A700-7212E97D771F}" presName="dummy" presStyleCnt="0"/>
      <dgm:spPr/>
    </dgm:pt>
    <dgm:pt modelId="{0F011057-9A25-8843-9B4F-7B69153780CF}" type="pres">
      <dgm:prSet presAssocID="{493B6E06-6A4B-7C41-A700-7212E97D771F}" presName="node" presStyleLbl="revTx" presStyleIdx="4" presStyleCnt="5">
        <dgm:presLayoutVars>
          <dgm:bulletEnabled val="1"/>
        </dgm:presLayoutVars>
      </dgm:prSet>
      <dgm:spPr/>
    </dgm:pt>
    <dgm:pt modelId="{8E0C84DF-0561-5248-9985-A607043D6F4D}" type="pres">
      <dgm:prSet presAssocID="{374709AC-C74B-6743-9481-D1E54DBCBE13}" presName="sibTrans" presStyleLbl="node1" presStyleIdx="4" presStyleCnt="5"/>
      <dgm:spPr/>
    </dgm:pt>
  </dgm:ptLst>
  <dgm:cxnLst>
    <dgm:cxn modelId="{BF55A30A-F903-654E-A33C-BB4407C9D108}" srcId="{7E1842A3-35D2-A546-9066-CE0FF57227AD}" destId="{602CD7F5-695B-CA4A-8EAA-91CE1F3F3064}" srcOrd="1" destOrd="0" parTransId="{FDAB520A-F58E-1C41-BA92-0B02CD51CFBD}" sibTransId="{4971ED77-FFD7-7E42-B3A3-D42FECA4243D}"/>
    <dgm:cxn modelId="{AFFF7724-B2DE-2140-B24D-6B9B5F724B8B}" type="presOf" srcId="{65A4721E-6ABC-C74A-8C3D-21047D1A1A6C}" destId="{2F4D02B5-4071-AF45-BB48-1CFE64DBB80C}" srcOrd="0" destOrd="0" presId="urn:microsoft.com/office/officeart/2005/8/layout/cycle1"/>
    <dgm:cxn modelId="{7F53AA39-7C3E-1842-8C6E-8D035186589D}" type="presOf" srcId="{4971ED77-FFD7-7E42-B3A3-D42FECA4243D}" destId="{9A431B6C-419A-8641-B38A-C94FDB8AE560}" srcOrd="0" destOrd="0" presId="urn:microsoft.com/office/officeart/2005/8/layout/cycle1"/>
    <dgm:cxn modelId="{45522A40-F4AA-0242-8DFA-256E72BD7AF5}" srcId="{7E1842A3-35D2-A546-9066-CE0FF57227AD}" destId="{493B6E06-6A4B-7C41-A700-7212E97D771F}" srcOrd="4" destOrd="0" parTransId="{5EC91852-2BCB-1148-8D27-EFFDBFA513D5}" sibTransId="{374709AC-C74B-6743-9481-D1E54DBCBE13}"/>
    <dgm:cxn modelId="{4EC39C46-F06F-A24F-AF70-03280A4CF36D}" srcId="{7E1842A3-35D2-A546-9066-CE0FF57227AD}" destId="{4F6E15B5-E17F-2A46-ABAF-1A0CDE4BF325}" srcOrd="3" destOrd="0" parTransId="{753BD916-ED13-AA45-AC48-7EEEE5A04B93}" sibTransId="{29FA5F9D-F87D-D449-943C-3AF0AB941B32}"/>
    <dgm:cxn modelId="{69B8E656-2FAC-6C49-9B97-EEC6CB6B6169}" type="presOf" srcId="{493B6E06-6A4B-7C41-A700-7212E97D771F}" destId="{0F011057-9A25-8843-9B4F-7B69153780CF}" srcOrd="0" destOrd="0" presId="urn:microsoft.com/office/officeart/2005/8/layout/cycle1"/>
    <dgm:cxn modelId="{86C3226B-2C02-2A45-95A8-C7171913AA37}" type="presOf" srcId="{4F6E15B5-E17F-2A46-ABAF-1A0CDE4BF325}" destId="{53124461-C893-E441-8F78-A9D71AC52DE6}" srcOrd="0" destOrd="0" presId="urn:microsoft.com/office/officeart/2005/8/layout/cycle1"/>
    <dgm:cxn modelId="{DF0BBF6B-109B-A74D-8C17-E6C1616C5713}" type="presOf" srcId="{2B7A5266-5FAE-1244-9230-28B01B72288D}" destId="{7210DCB5-8A03-2448-BADD-CCA72B468A61}" srcOrd="0" destOrd="0" presId="urn:microsoft.com/office/officeart/2005/8/layout/cycle1"/>
    <dgm:cxn modelId="{8542A085-A24F-594E-9381-2F2F2625A075}" type="presOf" srcId="{602CD7F5-695B-CA4A-8EAA-91CE1F3F3064}" destId="{E7465A14-25F9-684C-9B1D-25E428F98353}" srcOrd="0" destOrd="0" presId="urn:microsoft.com/office/officeart/2005/8/layout/cycle1"/>
    <dgm:cxn modelId="{69D24291-A50F-A44A-8C39-9BEFB371A301}" type="presOf" srcId="{29FA5F9D-F87D-D449-943C-3AF0AB941B32}" destId="{64634BB9-CD04-1544-B9A9-383CAB17C3A9}" srcOrd="0" destOrd="0" presId="urn:microsoft.com/office/officeart/2005/8/layout/cycle1"/>
    <dgm:cxn modelId="{2870FA96-6906-4A4D-8D85-091DBC89D4AE}" type="presOf" srcId="{374709AC-C74B-6743-9481-D1E54DBCBE13}" destId="{8E0C84DF-0561-5248-9985-A607043D6F4D}" srcOrd="0" destOrd="0" presId="urn:microsoft.com/office/officeart/2005/8/layout/cycle1"/>
    <dgm:cxn modelId="{DA45AFAB-8A0D-374D-9657-E105D9A9D68C}" type="presOf" srcId="{9F034624-27CB-6A49-9B5B-B136C7E46765}" destId="{DC1EBFD9-94EB-C04C-AE7F-946CAAD5A2DD}" srcOrd="0" destOrd="0" presId="urn:microsoft.com/office/officeart/2005/8/layout/cycle1"/>
    <dgm:cxn modelId="{B90A9BB6-3D93-CE4C-BEE5-3A9E8C8F3BB9}" type="presOf" srcId="{7E1842A3-35D2-A546-9066-CE0FF57227AD}" destId="{5803436D-69A1-FE48-A7B1-6A0B76651772}" srcOrd="0" destOrd="0" presId="urn:microsoft.com/office/officeart/2005/8/layout/cycle1"/>
    <dgm:cxn modelId="{24A861C0-3B91-C549-8C97-36A733F4B038}" srcId="{7E1842A3-35D2-A546-9066-CE0FF57227AD}" destId="{5218FA24-CCFE-8C47-933D-658D922EB6D1}" srcOrd="2" destOrd="0" parTransId="{35DA084D-D1D3-5B41-96E5-C209E7423D0A}" sibTransId="{2B7A5266-5FAE-1244-9230-28B01B72288D}"/>
    <dgm:cxn modelId="{C589D6C8-5163-494F-8685-2C59418140B5}" srcId="{7E1842A3-35D2-A546-9066-CE0FF57227AD}" destId="{9F034624-27CB-6A49-9B5B-B136C7E46765}" srcOrd="0" destOrd="0" parTransId="{48787511-5AC7-714E-AF4A-5F40A104FD74}" sibTransId="{65A4721E-6ABC-C74A-8C3D-21047D1A1A6C}"/>
    <dgm:cxn modelId="{AB8E1CE7-D234-C742-835D-F661178C2FBC}" type="presOf" srcId="{5218FA24-CCFE-8C47-933D-658D922EB6D1}" destId="{EAFCDAA3-3FDD-0E47-8EA3-7A4B6BA08F4A}" srcOrd="0" destOrd="0" presId="urn:microsoft.com/office/officeart/2005/8/layout/cycle1"/>
    <dgm:cxn modelId="{34021C1D-2C85-504F-BEFE-0E1545B56864}" type="presParOf" srcId="{5803436D-69A1-FE48-A7B1-6A0B76651772}" destId="{0139ED4E-CD59-964D-9E29-D47C31DAFA64}" srcOrd="0" destOrd="0" presId="urn:microsoft.com/office/officeart/2005/8/layout/cycle1"/>
    <dgm:cxn modelId="{9C909EA9-0C00-4845-B6DD-600ED3C4FC46}" type="presParOf" srcId="{5803436D-69A1-FE48-A7B1-6A0B76651772}" destId="{DC1EBFD9-94EB-C04C-AE7F-946CAAD5A2DD}" srcOrd="1" destOrd="0" presId="urn:microsoft.com/office/officeart/2005/8/layout/cycle1"/>
    <dgm:cxn modelId="{9F7732B5-1CBA-074D-BCF3-8959DE56C97F}" type="presParOf" srcId="{5803436D-69A1-FE48-A7B1-6A0B76651772}" destId="{2F4D02B5-4071-AF45-BB48-1CFE64DBB80C}" srcOrd="2" destOrd="0" presId="urn:microsoft.com/office/officeart/2005/8/layout/cycle1"/>
    <dgm:cxn modelId="{1E397D76-723A-8E4D-ACA3-58C9D526D556}" type="presParOf" srcId="{5803436D-69A1-FE48-A7B1-6A0B76651772}" destId="{0CCA8014-DB6F-1F46-9DA8-3BBDE5ABA4BB}" srcOrd="3" destOrd="0" presId="urn:microsoft.com/office/officeart/2005/8/layout/cycle1"/>
    <dgm:cxn modelId="{D0613C2C-3C7C-DC41-A8D2-0819F74D8DB6}" type="presParOf" srcId="{5803436D-69A1-FE48-A7B1-6A0B76651772}" destId="{E7465A14-25F9-684C-9B1D-25E428F98353}" srcOrd="4" destOrd="0" presId="urn:microsoft.com/office/officeart/2005/8/layout/cycle1"/>
    <dgm:cxn modelId="{7C16D58C-FD24-B148-B0E1-57DDDBA21E60}" type="presParOf" srcId="{5803436D-69A1-FE48-A7B1-6A0B76651772}" destId="{9A431B6C-419A-8641-B38A-C94FDB8AE560}" srcOrd="5" destOrd="0" presId="urn:microsoft.com/office/officeart/2005/8/layout/cycle1"/>
    <dgm:cxn modelId="{2ED98D1C-1E6B-CE42-B5AA-3191A89F23F8}" type="presParOf" srcId="{5803436D-69A1-FE48-A7B1-6A0B76651772}" destId="{1692155A-F5D8-904D-9231-88B2EC1C6AD3}" srcOrd="6" destOrd="0" presId="urn:microsoft.com/office/officeart/2005/8/layout/cycle1"/>
    <dgm:cxn modelId="{997AE879-236C-9249-B84A-3428A0DA4E93}" type="presParOf" srcId="{5803436D-69A1-FE48-A7B1-6A0B76651772}" destId="{EAFCDAA3-3FDD-0E47-8EA3-7A4B6BA08F4A}" srcOrd="7" destOrd="0" presId="urn:microsoft.com/office/officeart/2005/8/layout/cycle1"/>
    <dgm:cxn modelId="{2C6C3D9A-3D46-584A-A3D2-0486353D5E46}" type="presParOf" srcId="{5803436D-69A1-FE48-A7B1-6A0B76651772}" destId="{7210DCB5-8A03-2448-BADD-CCA72B468A61}" srcOrd="8" destOrd="0" presId="urn:microsoft.com/office/officeart/2005/8/layout/cycle1"/>
    <dgm:cxn modelId="{30FF4881-4A47-E344-8238-835E834B6CA2}" type="presParOf" srcId="{5803436D-69A1-FE48-A7B1-6A0B76651772}" destId="{FC6D780F-6E34-0D47-91EC-9403252DB315}" srcOrd="9" destOrd="0" presId="urn:microsoft.com/office/officeart/2005/8/layout/cycle1"/>
    <dgm:cxn modelId="{9ABB7222-84C6-214A-9D7D-69093BFE7784}" type="presParOf" srcId="{5803436D-69A1-FE48-A7B1-6A0B76651772}" destId="{53124461-C893-E441-8F78-A9D71AC52DE6}" srcOrd="10" destOrd="0" presId="urn:microsoft.com/office/officeart/2005/8/layout/cycle1"/>
    <dgm:cxn modelId="{B30783B5-FFAD-B947-90E3-3AFBA0D98D7E}" type="presParOf" srcId="{5803436D-69A1-FE48-A7B1-6A0B76651772}" destId="{64634BB9-CD04-1544-B9A9-383CAB17C3A9}" srcOrd="11" destOrd="0" presId="urn:microsoft.com/office/officeart/2005/8/layout/cycle1"/>
    <dgm:cxn modelId="{8D9548B9-2215-AE4E-A49F-3FE305AF76B7}" type="presParOf" srcId="{5803436D-69A1-FE48-A7B1-6A0B76651772}" destId="{250A7EE7-AC84-CC4E-BACA-D13124CF1FC7}" srcOrd="12" destOrd="0" presId="urn:microsoft.com/office/officeart/2005/8/layout/cycle1"/>
    <dgm:cxn modelId="{39D80B82-6E27-BD4E-8B25-CBF1F5644B9D}" type="presParOf" srcId="{5803436D-69A1-FE48-A7B1-6A0B76651772}" destId="{0F011057-9A25-8843-9B4F-7B69153780CF}" srcOrd="13" destOrd="0" presId="urn:microsoft.com/office/officeart/2005/8/layout/cycle1"/>
    <dgm:cxn modelId="{63170829-366E-EA4B-8DE4-4160F73B6A9C}" type="presParOf" srcId="{5803436D-69A1-FE48-A7B1-6A0B76651772}" destId="{8E0C84DF-0561-5248-9985-A607043D6F4D}" srcOrd="14" destOrd="0" presId="urn:microsoft.com/office/officeart/2005/8/layout/cycle1"/>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1069D83-590B-194F-9158-A89BAEEBCFC2}" type="doc">
      <dgm:prSet loTypeId="urn:microsoft.com/office/officeart/2005/8/layout/cycle1" loCatId="" qsTypeId="urn:microsoft.com/office/officeart/2005/8/quickstyle/simple1" qsCatId="simple" csTypeId="urn:microsoft.com/office/officeart/2005/8/colors/accent1_2" csCatId="accent1" phldr="1"/>
      <dgm:spPr/>
      <dgm:t>
        <a:bodyPr/>
        <a:lstStyle/>
        <a:p>
          <a:endParaRPr lang="en-US"/>
        </a:p>
      </dgm:t>
    </dgm:pt>
    <dgm:pt modelId="{1609A299-3CD2-9146-B5A6-D928655D6D5A}">
      <dgm:prSet phldrT="[Text]"/>
      <dgm:spPr/>
      <dgm:t>
        <a:bodyPr/>
        <a:lstStyle/>
        <a:p>
          <a:r>
            <a:rPr lang="en-US"/>
            <a:t>Perform Checking</a:t>
          </a:r>
          <a:endParaRPr lang="en-US" dirty="0"/>
        </a:p>
      </dgm:t>
    </dgm:pt>
    <dgm:pt modelId="{7E915553-38BB-524D-8C9E-98CD2835D797}" type="parTrans" cxnId="{61BBD4D3-AB05-7D4B-BDE8-F0153F7F00C2}">
      <dgm:prSet/>
      <dgm:spPr/>
      <dgm:t>
        <a:bodyPr/>
        <a:lstStyle/>
        <a:p>
          <a:endParaRPr lang="en-US"/>
        </a:p>
      </dgm:t>
    </dgm:pt>
    <dgm:pt modelId="{249F3E4B-BB47-7840-8835-B428D943A416}" type="sibTrans" cxnId="{61BBD4D3-AB05-7D4B-BDE8-F0153F7F00C2}">
      <dgm:prSet/>
      <dgm:spPr>
        <a:solidFill>
          <a:srgbClr val="0070C0"/>
        </a:solidFill>
      </dgm:spPr>
      <dgm:t>
        <a:bodyPr/>
        <a:lstStyle/>
        <a:p>
          <a:endParaRPr lang="en-US"/>
        </a:p>
      </dgm:t>
    </dgm:pt>
    <dgm:pt modelId="{CEF25157-D4DA-F143-AF3B-CBD8801321FC}">
      <dgm:prSet phldrT="[Text]"/>
      <dgm:spPr/>
      <dgm:t>
        <a:bodyPr/>
        <a:lstStyle/>
        <a:p>
          <a:r>
            <a:rPr lang="en-US" dirty="0"/>
            <a:t>receive confirmation</a:t>
          </a:r>
        </a:p>
      </dgm:t>
    </dgm:pt>
    <dgm:pt modelId="{9CFEA310-C1CD-114C-9150-7C87DE2552A5}" type="parTrans" cxnId="{031B0FC5-922F-694F-B600-999ACBD0A039}">
      <dgm:prSet/>
      <dgm:spPr/>
      <dgm:t>
        <a:bodyPr/>
        <a:lstStyle/>
        <a:p>
          <a:endParaRPr lang="en-US"/>
        </a:p>
      </dgm:t>
    </dgm:pt>
    <dgm:pt modelId="{70CC3D87-847A-B04E-8086-282477986DE7}" type="sibTrans" cxnId="{031B0FC5-922F-694F-B600-999ACBD0A039}">
      <dgm:prSet/>
      <dgm:spPr>
        <a:solidFill>
          <a:srgbClr val="0070C0"/>
        </a:solidFill>
      </dgm:spPr>
      <dgm:t>
        <a:bodyPr/>
        <a:lstStyle/>
        <a:p>
          <a:endParaRPr lang="en-US"/>
        </a:p>
      </dgm:t>
    </dgm:pt>
    <dgm:pt modelId="{0603E04B-A48C-3F41-A4A9-DB3442C4AEC1}">
      <dgm:prSet phldrT="[Text]"/>
      <dgm:spPr/>
      <dgm:t>
        <a:bodyPr/>
        <a:lstStyle/>
        <a:p>
          <a:r>
            <a:rPr lang="en-US" dirty="0"/>
            <a:t>commit transaction</a:t>
          </a:r>
        </a:p>
      </dgm:t>
    </dgm:pt>
    <dgm:pt modelId="{C24425A3-7B93-A14B-8E1F-16A00A191CBC}" type="parTrans" cxnId="{72FC0A61-BD95-F64B-9166-18EEC1137A97}">
      <dgm:prSet/>
      <dgm:spPr/>
      <dgm:t>
        <a:bodyPr/>
        <a:lstStyle/>
        <a:p>
          <a:endParaRPr lang="en-US"/>
        </a:p>
      </dgm:t>
    </dgm:pt>
    <dgm:pt modelId="{062FCC2C-6C3D-C74C-8AB9-4B6AE1D366C7}" type="sibTrans" cxnId="{72FC0A61-BD95-F64B-9166-18EEC1137A97}">
      <dgm:prSet/>
      <dgm:spPr>
        <a:solidFill>
          <a:srgbClr val="0070C0"/>
        </a:solidFill>
      </dgm:spPr>
      <dgm:t>
        <a:bodyPr/>
        <a:lstStyle/>
        <a:p>
          <a:endParaRPr lang="en-US"/>
        </a:p>
      </dgm:t>
    </dgm:pt>
    <dgm:pt modelId="{F320BD0F-5C64-2C41-BEE2-8F4ED7C1087D}" type="pres">
      <dgm:prSet presAssocID="{21069D83-590B-194F-9158-A89BAEEBCFC2}" presName="cycle" presStyleCnt="0">
        <dgm:presLayoutVars>
          <dgm:dir/>
          <dgm:resizeHandles val="exact"/>
        </dgm:presLayoutVars>
      </dgm:prSet>
      <dgm:spPr/>
    </dgm:pt>
    <dgm:pt modelId="{346F4D1A-E589-C840-9DE1-AFD61282FBB5}" type="pres">
      <dgm:prSet presAssocID="{1609A299-3CD2-9146-B5A6-D928655D6D5A}" presName="dummy" presStyleCnt="0"/>
      <dgm:spPr/>
    </dgm:pt>
    <dgm:pt modelId="{39A957BB-6848-044D-BA47-6A4A0621133A}" type="pres">
      <dgm:prSet presAssocID="{1609A299-3CD2-9146-B5A6-D928655D6D5A}" presName="node" presStyleLbl="revTx" presStyleIdx="0" presStyleCnt="3">
        <dgm:presLayoutVars>
          <dgm:bulletEnabled val="1"/>
        </dgm:presLayoutVars>
      </dgm:prSet>
      <dgm:spPr/>
    </dgm:pt>
    <dgm:pt modelId="{19F80668-9B79-6240-888E-FF4533CA2876}" type="pres">
      <dgm:prSet presAssocID="{249F3E4B-BB47-7840-8835-B428D943A416}" presName="sibTrans" presStyleLbl="node1" presStyleIdx="0" presStyleCnt="3"/>
      <dgm:spPr/>
    </dgm:pt>
    <dgm:pt modelId="{07EC5F1A-E672-3348-B728-12BAE35098CC}" type="pres">
      <dgm:prSet presAssocID="{CEF25157-D4DA-F143-AF3B-CBD8801321FC}" presName="dummy" presStyleCnt="0"/>
      <dgm:spPr/>
    </dgm:pt>
    <dgm:pt modelId="{F4CEAB4A-E04E-764C-A2E3-B5DD2444E2CB}" type="pres">
      <dgm:prSet presAssocID="{CEF25157-D4DA-F143-AF3B-CBD8801321FC}" presName="node" presStyleLbl="revTx" presStyleIdx="1" presStyleCnt="3">
        <dgm:presLayoutVars>
          <dgm:bulletEnabled val="1"/>
        </dgm:presLayoutVars>
      </dgm:prSet>
      <dgm:spPr/>
    </dgm:pt>
    <dgm:pt modelId="{7CD8AC59-E0CC-CF4B-9A49-FA73552BB12A}" type="pres">
      <dgm:prSet presAssocID="{70CC3D87-847A-B04E-8086-282477986DE7}" presName="sibTrans" presStyleLbl="node1" presStyleIdx="1" presStyleCnt="3"/>
      <dgm:spPr/>
    </dgm:pt>
    <dgm:pt modelId="{0C4CCC0C-6469-E743-BEDD-20B0306C01BE}" type="pres">
      <dgm:prSet presAssocID="{0603E04B-A48C-3F41-A4A9-DB3442C4AEC1}" presName="dummy" presStyleCnt="0"/>
      <dgm:spPr/>
    </dgm:pt>
    <dgm:pt modelId="{04C13EFA-7920-804C-A5A7-F2C2DA43A957}" type="pres">
      <dgm:prSet presAssocID="{0603E04B-A48C-3F41-A4A9-DB3442C4AEC1}" presName="node" presStyleLbl="revTx" presStyleIdx="2" presStyleCnt="3">
        <dgm:presLayoutVars>
          <dgm:bulletEnabled val="1"/>
        </dgm:presLayoutVars>
      </dgm:prSet>
      <dgm:spPr/>
    </dgm:pt>
    <dgm:pt modelId="{247547AA-FAF5-2845-B0F2-C4C07C948B42}" type="pres">
      <dgm:prSet presAssocID="{062FCC2C-6C3D-C74C-8AB9-4B6AE1D366C7}" presName="sibTrans" presStyleLbl="node1" presStyleIdx="2" presStyleCnt="3"/>
      <dgm:spPr/>
    </dgm:pt>
  </dgm:ptLst>
  <dgm:cxnLst>
    <dgm:cxn modelId="{3425C018-E9EB-664A-8255-36330FFD215E}" type="presOf" srcId="{1609A299-3CD2-9146-B5A6-D928655D6D5A}" destId="{39A957BB-6848-044D-BA47-6A4A0621133A}" srcOrd="0" destOrd="0" presId="urn:microsoft.com/office/officeart/2005/8/layout/cycle1"/>
    <dgm:cxn modelId="{CCD29C4F-83D1-4442-BEAA-04A3BE2B94D3}" type="presOf" srcId="{0603E04B-A48C-3F41-A4A9-DB3442C4AEC1}" destId="{04C13EFA-7920-804C-A5A7-F2C2DA43A957}" srcOrd="0" destOrd="0" presId="urn:microsoft.com/office/officeart/2005/8/layout/cycle1"/>
    <dgm:cxn modelId="{72FC0A61-BD95-F64B-9166-18EEC1137A97}" srcId="{21069D83-590B-194F-9158-A89BAEEBCFC2}" destId="{0603E04B-A48C-3F41-A4A9-DB3442C4AEC1}" srcOrd="2" destOrd="0" parTransId="{C24425A3-7B93-A14B-8E1F-16A00A191CBC}" sibTransId="{062FCC2C-6C3D-C74C-8AB9-4B6AE1D366C7}"/>
    <dgm:cxn modelId="{99A42B69-05DB-3347-84BD-730E79DF8E41}" type="presOf" srcId="{062FCC2C-6C3D-C74C-8AB9-4B6AE1D366C7}" destId="{247547AA-FAF5-2845-B0F2-C4C07C948B42}" srcOrd="0" destOrd="0" presId="urn:microsoft.com/office/officeart/2005/8/layout/cycle1"/>
    <dgm:cxn modelId="{EF86A27F-2841-904C-931B-1920ADAEE277}" type="presOf" srcId="{CEF25157-D4DA-F143-AF3B-CBD8801321FC}" destId="{F4CEAB4A-E04E-764C-A2E3-B5DD2444E2CB}" srcOrd="0" destOrd="0" presId="urn:microsoft.com/office/officeart/2005/8/layout/cycle1"/>
    <dgm:cxn modelId="{924DB688-9251-D04B-AFD8-68E0C4C46997}" type="presOf" srcId="{21069D83-590B-194F-9158-A89BAEEBCFC2}" destId="{F320BD0F-5C64-2C41-BEE2-8F4ED7C1087D}" srcOrd="0" destOrd="0" presId="urn:microsoft.com/office/officeart/2005/8/layout/cycle1"/>
    <dgm:cxn modelId="{031B0FC5-922F-694F-B600-999ACBD0A039}" srcId="{21069D83-590B-194F-9158-A89BAEEBCFC2}" destId="{CEF25157-D4DA-F143-AF3B-CBD8801321FC}" srcOrd="1" destOrd="0" parTransId="{9CFEA310-C1CD-114C-9150-7C87DE2552A5}" sibTransId="{70CC3D87-847A-B04E-8086-282477986DE7}"/>
    <dgm:cxn modelId="{61BBD4D3-AB05-7D4B-BDE8-F0153F7F00C2}" srcId="{21069D83-590B-194F-9158-A89BAEEBCFC2}" destId="{1609A299-3CD2-9146-B5A6-D928655D6D5A}" srcOrd="0" destOrd="0" parTransId="{7E915553-38BB-524D-8C9E-98CD2835D797}" sibTransId="{249F3E4B-BB47-7840-8835-B428D943A416}"/>
    <dgm:cxn modelId="{BAD06FE6-4650-124E-8536-21F483C8C0D0}" type="presOf" srcId="{249F3E4B-BB47-7840-8835-B428D943A416}" destId="{19F80668-9B79-6240-888E-FF4533CA2876}" srcOrd="0" destOrd="0" presId="urn:microsoft.com/office/officeart/2005/8/layout/cycle1"/>
    <dgm:cxn modelId="{A5730DFF-EB1B-7B48-8CF4-A9C68BCDF7C8}" type="presOf" srcId="{70CC3D87-847A-B04E-8086-282477986DE7}" destId="{7CD8AC59-E0CC-CF4B-9A49-FA73552BB12A}" srcOrd="0" destOrd="0" presId="urn:microsoft.com/office/officeart/2005/8/layout/cycle1"/>
    <dgm:cxn modelId="{4700A7A6-0EFC-C94D-88CC-3CB6070FB3DF}" type="presParOf" srcId="{F320BD0F-5C64-2C41-BEE2-8F4ED7C1087D}" destId="{346F4D1A-E589-C840-9DE1-AFD61282FBB5}" srcOrd="0" destOrd="0" presId="urn:microsoft.com/office/officeart/2005/8/layout/cycle1"/>
    <dgm:cxn modelId="{6164282E-D110-3B4C-9BBC-565A5488F79B}" type="presParOf" srcId="{F320BD0F-5C64-2C41-BEE2-8F4ED7C1087D}" destId="{39A957BB-6848-044D-BA47-6A4A0621133A}" srcOrd="1" destOrd="0" presId="urn:microsoft.com/office/officeart/2005/8/layout/cycle1"/>
    <dgm:cxn modelId="{56E8F2C9-2EEE-F142-AD40-409F8135A5EB}" type="presParOf" srcId="{F320BD0F-5C64-2C41-BEE2-8F4ED7C1087D}" destId="{19F80668-9B79-6240-888E-FF4533CA2876}" srcOrd="2" destOrd="0" presId="urn:microsoft.com/office/officeart/2005/8/layout/cycle1"/>
    <dgm:cxn modelId="{C65EDEB5-2DB6-7348-AD80-597C8E0078E8}" type="presParOf" srcId="{F320BD0F-5C64-2C41-BEE2-8F4ED7C1087D}" destId="{07EC5F1A-E672-3348-B728-12BAE35098CC}" srcOrd="3" destOrd="0" presId="urn:microsoft.com/office/officeart/2005/8/layout/cycle1"/>
    <dgm:cxn modelId="{839A836D-F325-0048-BE7F-7E19FA70971A}" type="presParOf" srcId="{F320BD0F-5C64-2C41-BEE2-8F4ED7C1087D}" destId="{F4CEAB4A-E04E-764C-A2E3-B5DD2444E2CB}" srcOrd="4" destOrd="0" presId="urn:microsoft.com/office/officeart/2005/8/layout/cycle1"/>
    <dgm:cxn modelId="{28E73E96-5ED3-3741-ACB5-03EB6A820ADC}" type="presParOf" srcId="{F320BD0F-5C64-2C41-BEE2-8F4ED7C1087D}" destId="{7CD8AC59-E0CC-CF4B-9A49-FA73552BB12A}" srcOrd="5" destOrd="0" presId="urn:microsoft.com/office/officeart/2005/8/layout/cycle1"/>
    <dgm:cxn modelId="{714E1E2E-6590-1341-B07E-37951A767602}" type="presParOf" srcId="{F320BD0F-5C64-2C41-BEE2-8F4ED7C1087D}" destId="{0C4CCC0C-6469-E743-BEDD-20B0306C01BE}" srcOrd="6" destOrd="0" presId="urn:microsoft.com/office/officeart/2005/8/layout/cycle1"/>
    <dgm:cxn modelId="{8CA42930-BAA7-E542-B8E5-DB510CD46BB2}" type="presParOf" srcId="{F320BD0F-5C64-2C41-BEE2-8F4ED7C1087D}" destId="{04C13EFA-7920-804C-A5A7-F2C2DA43A957}" srcOrd="7" destOrd="0" presId="urn:microsoft.com/office/officeart/2005/8/layout/cycle1"/>
    <dgm:cxn modelId="{7B3CE6D9-68C5-5640-AA4F-9E1B17DFD164}" type="presParOf" srcId="{F320BD0F-5C64-2C41-BEE2-8F4ED7C1087D}" destId="{247547AA-FAF5-2845-B0F2-C4C07C948B42}" srcOrd="8" destOrd="0" presId="urn:microsoft.com/office/officeart/2005/8/layout/cycle1"/>
  </dgm:cxnLst>
  <dgm:bg/>
  <dgm:whole/>
  <dgm:extLst>
    <a:ext uri="http://schemas.microsoft.com/office/drawing/2008/diagram">
      <dsp:dataModelExt xmlns:dsp="http://schemas.microsoft.com/office/drawing/2008/diagram" relId="rId21"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EE341422-42F4-984F-8824-0C48DCF2B138}" type="doc">
      <dgm:prSet loTypeId="urn:microsoft.com/office/officeart/2005/8/layout/cycle1" loCatId="" qsTypeId="urn:microsoft.com/office/officeart/2005/8/quickstyle/simple1" qsCatId="simple" csTypeId="urn:microsoft.com/office/officeart/2005/8/colors/accent1_2" csCatId="accent1" phldr="1"/>
      <dgm:spPr/>
      <dgm:t>
        <a:bodyPr/>
        <a:lstStyle/>
        <a:p>
          <a:endParaRPr lang="en-US"/>
        </a:p>
      </dgm:t>
    </dgm:pt>
    <dgm:pt modelId="{5E69134D-FBF2-E549-B603-29530AF14D0F}">
      <dgm:prSet phldrT="[Text]"/>
      <dgm:spPr/>
      <dgm:t>
        <a:bodyPr/>
        <a:lstStyle/>
        <a:p>
          <a:r>
            <a:rPr lang="en-US"/>
            <a:t> </a:t>
          </a:r>
          <a:endParaRPr lang="en-US" dirty="0"/>
        </a:p>
      </dgm:t>
    </dgm:pt>
    <dgm:pt modelId="{6F621A83-DC88-174B-A4F5-E2ADCA5176C2}" type="parTrans" cxnId="{281DC0CE-CAC4-5749-8039-F2A7C593DDF1}">
      <dgm:prSet/>
      <dgm:spPr/>
      <dgm:t>
        <a:bodyPr/>
        <a:lstStyle/>
        <a:p>
          <a:endParaRPr lang="en-US"/>
        </a:p>
      </dgm:t>
    </dgm:pt>
    <dgm:pt modelId="{54E87377-26CB-6648-B438-EE1368222638}" type="sibTrans" cxnId="{281DC0CE-CAC4-5749-8039-F2A7C593DDF1}">
      <dgm:prSet/>
      <dgm:spPr>
        <a:solidFill>
          <a:srgbClr val="0070C0"/>
        </a:solidFill>
      </dgm:spPr>
      <dgm:t>
        <a:bodyPr/>
        <a:lstStyle/>
        <a:p>
          <a:endParaRPr lang="en-US"/>
        </a:p>
      </dgm:t>
    </dgm:pt>
    <dgm:pt modelId="{F41925DB-BC2E-5B4C-B768-66A083135536}">
      <dgm:prSet phldrT="[Text]"/>
      <dgm:spPr/>
      <dgm:t>
        <a:bodyPr/>
        <a:lstStyle/>
        <a:p>
          <a:r>
            <a:rPr lang="en-US" dirty="0"/>
            <a:t> </a:t>
          </a:r>
        </a:p>
      </dgm:t>
    </dgm:pt>
    <dgm:pt modelId="{AEE2853C-BD82-1141-8D02-086DAACAB82A}" type="parTrans" cxnId="{F0E6FEEC-ECCC-5E45-B0B3-29EEA351EDE4}">
      <dgm:prSet/>
      <dgm:spPr/>
      <dgm:t>
        <a:bodyPr/>
        <a:lstStyle/>
        <a:p>
          <a:endParaRPr lang="en-US"/>
        </a:p>
      </dgm:t>
    </dgm:pt>
    <dgm:pt modelId="{352A3AC2-6B2B-DA4F-A820-F2C20416A825}" type="sibTrans" cxnId="{F0E6FEEC-ECCC-5E45-B0B3-29EEA351EDE4}">
      <dgm:prSet/>
      <dgm:spPr>
        <a:solidFill>
          <a:srgbClr val="0070C0"/>
        </a:solidFill>
      </dgm:spPr>
      <dgm:t>
        <a:bodyPr/>
        <a:lstStyle/>
        <a:p>
          <a:endParaRPr lang="en-US"/>
        </a:p>
      </dgm:t>
    </dgm:pt>
    <dgm:pt modelId="{E374DCAA-1BCF-9441-B8E5-86376F44079F}" type="pres">
      <dgm:prSet presAssocID="{EE341422-42F4-984F-8824-0C48DCF2B138}" presName="cycle" presStyleCnt="0">
        <dgm:presLayoutVars>
          <dgm:dir/>
          <dgm:resizeHandles val="exact"/>
        </dgm:presLayoutVars>
      </dgm:prSet>
      <dgm:spPr/>
    </dgm:pt>
    <dgm:pt modelId="{414D7220-79AB-0147-931A-9D9FC77C7E09}" type="pres">
      <dgm:prSet presAssocID="{5E69134D-FBF2-E549-B603-29530AF14D0F}" presName="dummy" presStyleCnt="0"/>
      <dgm:spPr/>
    </dgm:pt>
    <dgm:pt modelId="{BDB8D6E3-A856-8144-A853-FE02F3B4ABE7}" type="pres">
      <dgm:prSet presAssocID="{5E69134D-FBF2-E549-B603-29530AF14D0F}" presName="node" presStyleLbl="revTx" presStyleIdx="0" presStyleCnt="2">
        <dgm:presLayoutVars>
          <dgm:bulletEnabled val="1"/>
        </dgm:presLayoutVars>
      </dgm:prSet>
      <dgm:spPr/>
    </dgm:pt>
    <dgm:pt modelId="{6D946487-379A-BE4B-A6CD-A107747F4BBC}" type="pres">
      <dgm:prSet presAssocID="{54E87377-26CB-6648-B438-EE1368222638}" presName="sibTrans" presStyleLbl="node1" presStyleIdx="0" presStyleCnt="2"/>
      <dgm:spPr/>
    </dgm:pt>
    <dgm:pt modelId="{5C0A05F2-0EDB-7B40-86E8-F9633DC65100}" type="pres">
      <dgm:prSet presAssocID="{F41925DB-BC2E-5B4C-B768-66A083135536}" presName="dummy" presStyleCnt="0"/>
      <dgm:spPr/>
    </dgm:pt>
    <dgm:pt modelId="{748B0233-0866-3041-9EFD-A3267EB3DA55}" type="pres">
      <dgm:prSet presAssocID="{F41925DB-BC2E-5B4C-B768-66A083135536}" presName="node" presStyleLbl="revTx" presStyleIdx="1" presStyleCnt="2">
        <dgm:presLayoutVars>
          <dgm:bulletEnabled val="1"/>
        </dgm:presLayoutVars>
      </dgm:prSet>
      <dgm:spPr/>
    </dgm:pt>
    <dgm:pt modelId="{D8CEB44B-F0B7-BA4C-8757-902B05F9570D}" type="pres">
      <dgm:prSet presAssocID="{352A3AC2-6B2B-DA4F-A820-F2C20416A825}" presName="sibTrans" presStyleLbl="node1" presStyleIdx="1" presStyleCnt="2"/>
      <dgm:spPr/>
    </dgm:pt>
  </dgm:ptLst>
  <dgm:cxnLst>
    <dgm:cxn modelId="{BFF53905-BAA8-9B47-BD92-397E2C421C6D}" type="presOf" srcId="{352A3AC2-6B2B-DA4F-A820-F2C20416A825}" destId="{D8CEB44B-F0B7-BA4C-8757-902B05F9570D}" srcOrd="0" destOrd="0" presId="urn:microsoft.com/office/officeart/2005/8/layout/cycle1"/>
    <dgm:cxn modelId="{FA47D44B-6F61-DF4C-9390-AB25CF254CAE}" type="presOf" srcId="{54E87377-26CB-6648-B438-EE1368222638}" destId="{6D946487-379A-BE4B-A6CD-A107747F4BBC}" srcOrd="0" destOrd="0" presId="urn:microsoft.com/office/officeart/2005/8/layout/cycle1"/>
    <dgm:cxn modelId="{F90FA56C-76C8-B64D-9146-80A0E23D8CC9}" type="presOf" srcId="{F41925DB-BC2E-5B4C-B768-66A083135536}" destId="{748B0233-0866-3041-9EFD-A3267EB3DA55}" srcOrd="0" destOrd="0" presId="urn:microsoft.com/office/officeart/2005/8/layout/cycle1"/>
    <dgm:cxn modelId="{AB399FC7-084B-0046-A021-8B08D052D9B5}" type="presOf" srcId="{EE341422-42F4-984F-8824-0C48DCF2B138}" destId="{E374DCAA-1BCF-9441-B8E5-86376F44079F}" srcOrd="0" destOrd="0" presId="urn:microsoft.com/office/officeart/2005/8/layout/cycle1"/>
    <dgm:cxn modelId="{281DC0CE-CAC4-5749-8039-F2A7C593DDF1}" srcId="{EE341422-42F4-984F-8824-0C48DCF2B138}" destId="{5E69134D-FBF2-E549-B603-29530AF14D0F}" srcOrd="0" destOrd="0" parTransId="{6F621A83-DC88-174B-A4F5-E2ADCA5176C2}" sibTransId="{54E87377-26CB-6648-B438-EE1368222638}"/>
    <dgm:cxn modelId="{F1EAEDE4-18D1-4741-840F-46C976ADA108}" type="presOf" srcId="{5E69134D-FBF2-E549-B603-29530AF14D0F}" destId="{BDB8D6E3-A856-8144-A853-FE02F3B4ABE7}" srcOrd="0" destOrd="0" presId="urn:microsoft.com/office/officeart/2005/8/layout/cycle1"/>
    <dgm:cxn modelId="{F0E6FEEC-ECCC-5E45-B0B3-29EEA351EDE4}" srcId="{EE341422-42F4-984F-8824-0C48DCF2B138}" destId="{F41925DB-BC2E-5B4C-B768-66A083135536}" srcOrd="1" destOrd="0" parTransId="{AEE2853C-BD82-1141-8D02-086DAACAB82A}" sibTransId="{352A3AC2-6B2B-DA4F-A820-F2C20416A825}"/>
    <dgm:cxn modelId="{60380F83-8C24-384C-B915-4BCA00FFC06F}" type="presParOf" srcId="{E374DCAA-1BCF-9441-B8E5-86376F44079F}" destId="{414D7220-79AB-0147-931A-9D9FC77C7E09}" srcOrd="0" destOrd="0" presId="urn:microsoft.com/office/officeart/2005/8/layout/cycle1"/>
    <dgm:cxn modelId="{588A99A3-D59E-0645-8BC7-693DC0D43AFD}" type="presParOf" srcId="{E374DCAA-1BCF-9441-B8E5-86376F44079F}" destId="{BDB8D6E3-A856-8144-A853-FE02F3B4ABE7}" srcOrd="1" destOrd="0" presId="urn:microsoft.com/office/officeart/2005/8/layout/cycle1"/>
    <dgm:cxn modelId="{D7ABFBF4-C116-1D49-8245-FDB3B976045B}" type="presParOf" srcId="{E374DCAA-1BCF-9441-B8E5-86376F44079F}" destId="{6D946487-379A-BE4B-A6CD-A107747F4BBC}" srcOrd="2" destOrd="0" presId="urn:microsoft.com/office/officeart/2005/8/layout/cycle1"/>
    <dgm:cxn modelId="{942B26CA-09B5-4C43-A6F1-39C516606BEB}" type="presParOf" srcId="{E374DCAA-1BCF-9441-B8E5-86376F44079F}" destId="{5C0A05F2-0EDB-7B40-86E8-F9633DC65100}" srcOrd="3" destOrd="0" presId="urn:microsoft.com/office/officeart/2005/8/layout/cycle1"/>
    <dgm:cxn modelId="{E54B8744-440C-FF44-90BB-16AEEB21B090}" type="presParOf" srcId="{E374DCAA-1BCF-9441-B8E5-86376F44079F}" destId="{748B0233-0866-3041-9EFD-A3267EB3DA55}" srcOrd="4" destOrd="0" presId="urn:microsoft.com/office/officeart/2005/8/layout/cycle1"/>
    <dgm:cxn modelId="{E640E931-26ED-204C-A3E2-E0B30C9C6B7F}" type="presParOf" srcId="{E374DCAA-1BCF-9441-B8E5-86376F44079F}" destId="{D8CEB44B-F0B7-BA4C-8757-902B05F9570D}" srcOrd="5" destOrd="0" presId="urn:microsoft.com/office/officeart/2005/8/layout/cycle1"/>
  </dgm:cxnLst>
  <dgm:bg/>
  <dgm:whole/>
  <dgm:extLst>
    <a:ext uri="http://schemas.microsoft.com/office/drawing/2008/diagram">
      <dsp:dataModelExt xmlns:dsp="http://schemas.microsoft.com/office/drawing/2008/diagram" relId="rId3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CDD540-658B-1F4B-9128-BBD97C21052D}">
      <dsp:nvSpPr>
        <dsp:cNvPr id="0" name=""/>
        <dsp:cNvSpPr/>
      </dsp:nvSpPr>
      <dsp:spPr>
        <a:xfrm>
          <a:off x="3072405" y="2740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Normal Science</a:t>
          </a:r>
        </a:p>
      </dsp:txBody>
      <dsp:txXfrm>
        <a:off x="3072405" y="27408"/>
        <a:ext cx="894721" cy="894721"/>
      </dsp:txXfrm>
    </dsp:sp>
    <dsp:sp modelId="{C3A2FB52-DAE4-1342-973F-1F1A9B44189F}">
      <dsp:nvSpPr>
        <dsp:cNvPr id="0" name=""/>
        <dsp:cNvSpPr/>
      </dsp:nvSpPr>
      <dsp:spPr>
        <a:xfrm>
          <a:off x="965426" y="1250"/>
          <a:ext cx="3357427" cy="3357427"/>
        </a:xfrm>
        <a:prstGeom prst="circularArrow">
          <a:avLst>
            <a:gd name="adj1" fmla="val 5197"/>
            <a:gd name="adj2" fmla="val 335651"/>
            <a:gd name="adj3" fmla="val 21294311"/>
            <a:gd name="adj4" fmla="val 19765302"/>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BD312BE-9660-0446-89A5-739A7ECD8333}">
      <dsp:nvSpPr>
        <dsp:cNvPr id="0" name=""/>
        <dsp:cNvSpPr/>
      </dsp:nvSpPr>
      <dsp:spPr>
        <a:xfrm>
          <a:off x="3613572" y="169294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Model </a:t>
          </a:r>
        </a:p>
        <a:p>
          <a:pPr marL="0" lvl="0" indent="0" algn="ctr" defTabSz="622300">
            <a:lnSpc>
              <a:spcPct val="90000"/>
            </a:lnSpc>
            <a:spcBef>
              <a:spcPct val="0"/>
            </a:spcBef>
            <a:spcAft>
              <a:spcPct val="35000"/>
            </a:spcAft>
            <a:buNone/>
          </a:pPr>
          <a:r>
            <a:rPr lang="en-US" sz="1400" kern="1200" dirty="0"/>
            <a:t>Drift</a:t>
          </a:r>
        </a:p>
      </dsp:txBody>
      <dsp:txXfrm>
        <a:off x="3613572" y="1692948"/>
        <a:ext cx="894721" cy="894721"/>
      </dsp:txXfrm>
    </dsp:sp>
    <dsp:sp modelId="{43E86D08-C1F7-E644-8F62-6252305C9975}">
      <dsp:nvSpPr>
        <dsp:cNvPr id="0" name=""/>
        <dsp:cNvSpPr/>
      </dsp:nvSpPr>
      <dsp:spPr>
        <a:xfrm>
          <a:off x="965426" y="1250"/>
          <a:ext cx="3357427" cy="3357427"/>
        </a:xfrm>
        <a:prstGeom prst="circularArrow">
          <a:avLst>
            <a:gd name="adj1" fmla="val 5197"/>
            <a:gd name="adj2" fmla="val 335651"/>
            <a:gd name="adj3" fmla="val 4015806"/>
            <a:gd name="adj4" fmla="val 2252415"/>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2205650-2408-0A4C-98FA-7B09AD159B06}">
      <dsp:nvSpPr>
        <dsp:cNvPr id="0" name=""/>
        <dsp:cNvSpPr/>
      </dsp:nvSpPr>
      <dsp:spPr>
        <a:xfrm>
          <a:off x="2196779" y="272230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Model Crisis</a:t>
          </a:r>
        </a:p>
      </dsp:txBody>
      <dsp:txXfrm>
        <a:off x="2196779" y="2722308"/>
        <a:ext cx="894721" cy="894721"/>
      </dsp:txXfrm>
    </dsp:sp>
    <dsp:sp modelId="{31E129FE-E5D5-FB46-BD01-1F01A59E0FE8}">
      <dsp:nvSpPr>
        <dsp:cNvPr id="0" name=""/>
        <dsp:cNvSpPr/>
      </dsp:nvSpPr>
      <dsp:spPr>
        <a:xfrm>
          <a:off x="965426" y="1250"/>
          <a:ext cx="3357427" cy="3357427"/>
        </a:xfrm>
        <a:prstGeom prst="circularArrow">
          <a:avLst>
            <a:gd name="adj1" fmla="val 5197"/>
            <a:gd name="adj2" fmla="val 335651"/>
            <a:gd name="adj3" fmla="val 8211934"/>
            <a:gd name="adj4" fmla="val 6448543"/>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D36CC79-C2DC-F64E-AC2E-820ADE7C7E49}">
      <dsp:nvSpPr>
        <dsp:cNvPr id="0" name=""/>
        <dsp:cNvSpPr/>
      </dsp:nvSpPr>
      <dsp:spPr>
        <a:xfrm>
          <a:off x="779986" y="169294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Model Revolution</a:t>
          </a:r>
        </a:p>
      </dsp:txBody>
      <dsp:txXfrm>
        <a:off x="779986" y="1692948"/>
        <a:ext cx="894721" cy="894721"/>
      </dsp:txXfrm>
    </dsp:sp>
    <dsp:sp modelId="{5B9DFB95-D16C-764A-A5DB-81AC099630B9}">
      <dsp:nvSpPr>
        <dsp:cNvPr id="0" name=""/>
        <dsp:cNvSpPr/>
      </dsp:nvSpPr>
      <dsp:spPr>
        <a:xfrm>
          <a:off x="965426" y="1250"/>
          <a:ext cx="3357427" cy="3357427"/>
        </a:xfrm>
        <a:prstGeom prst="circularArrow">
          <a:avLst>
            <a:gd name="adj1" fmla="val 5197"/>
            <a:gd name="adj2" fmla="val 335651"/>
            <a:gd name="adj3" fmla="val 12299047"/>
            <a:gd name="adj4" fmla="val 10770038"/>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8F273A7-6B9F-6C46-9447-E233F44A0364}">
      <dsp:nvSpPr>
        <dsp:cNvPr id="0" name=""/>
        <dsp:cNvSpPr/>
      </dsp:nvSpPr>
      <dsp:spPr>
        <a:xfrm>
          <a:off x="1321153" y="2740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rgbClr val="FF0000"/>
              </a:solidFill>
            </a:rPr>
            <a:t>Paradigm</a:t>
          </a:r>
        </a:p>
        <a:p>
          <a:pPr marL="0" lvl="0" indent="0" algn="ctr" defTabSz="622300">
            <a:lnSpc>
              <a:spcPct val="90000"/>
            </a:lnSpc>
            <a:spcBef>
              <a:spcPct val="0"/>
            </a:spcBef>
            <a:spcAft>
              <a:spcPct val="35000"/>
            </a:spcAft>
            <a:buNone/>
          </a:pPr>
          <a:r>
            <a:rPr lang="en-US" sz="1400" kern="1200" dirty="0"/>
            <a:t>Change</a:t>
          </a:r>
        </a:p>
      </dsp:txBody>
      <dsp:txXfrm>
        <a:off x="1321153" y="27408"/>
        <a:ext cx="894721" cy="894721"/>
      </dsp:txXfrm>
    </dsp:sp>
    <dsp:sp modelId="{7605BA16-B350-D749-B40A-7CCE0102499D}">
      <dsp:nvSpPr>
        <dsp:cNvPr id="0" name=""/>
        <dsp:cNvSpPr/>
      </dsp:nvSpPr>
      <dsp:spPr>
        <a:xfrm>
          <a:off x="965426" y="1250"/>
          <a:ext cx="3357427" cy="3357427"/>
        </a:xfrm>
        <a:prstGeom prst="circularArrow">
          <a:avLst>
            <a:gd name="adj1" fmla="val 5197"/>
            <a:gd name="adj2" fmla="val 335651"/>
            <a:gd name="adj3" fmla="val 16866791"/>
            <a:gd name="adj4" fmla="val 15197558"/>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64C3BC-4CA0-C34F-9A70-7DB11FD22EFC}">
      <dsp:nvSpPr>
        <dsp:cNvPr id="0" name=""/>
        <dsp:cNvSpPr/>
      </dsp:nvSpPr>
      <dsp:spPr>
        <a:xfrm>
          <a:off x="271" y="102512"/>
          <a:ext cx="529592" cy="211836"/>
        </a:xfrm>
        <a:prstGeom prst="homePlate">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7338" tIns="18669" rIns="9335" bIns="18669" numCol="1" spcCol="1270" anchor="ctr" anchorCtr="0">
          <a:noAutofit/>
        </a:bodyPr>
        <a:lstStyle/>
        <a:p>
          <a:pPr marL="0" lvl="0" indent="0" algn="ctr" defTabSz="311150">
            <a:lnSpc>
              <a:spcPct val="90000"/>
            </a:lnSpc>
            <a:spcBef>
              <a:spcPct val="0"/>
            </a:spcBef>
            <a:spcAft>
              <a:spcPct val="35000"/>
            </a:spcAft>
            <a:buNone/>
          </a:pPr>
          <a:r>
            <a:rPr lang="en-US" sz="700" kern="1200" dirty="0"/>
            <a:t>Commit</a:t>
          </a:r>
        </a:p>
      </dsp:txBody>
      <dsp:txXfrm>
        <a:off x="271" y="102512"/>
        <a:ext cx="476633" cy="211836"/>
      </dsp:txXfrm>
    </dsp:sp>
    <dsp:sp modelId="{0B95EF29-96ED-6D4D-BD57-7276D88B8E32}">
      <dsp:nvSpPr>
        <dsp:cNvPr id="0" name=""/>
        <dsp:cNvSpPr/>
      </dsp:nvSpPr>
      <dsp:spPr>
        <a:xfrm>
          <a:off x="423945" y="102512"/>
          <a:ext cx="529592" cy="211836"/>
        </a:xfrm>
        <a:prstGeom prst="chevron">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en-US" sz="700" kern="1200" dirty="0"/>
            <a:t>Build</a:t>
          </a:r>
        </a:p>
      </dsp:txBody>
      <dsp:txXfrm>
        <a:off x="529863" y="102512"/>
        <a:ext cx="317756" cy="211836"/>
      </dsp:txXfrm>
    </dsp:sp>
    <dsp:sp modelId="{46C76E0D-8BE9-D043-B23B-6D7B48CE1B6C}">
      <dsp:nvSpPr>
        <dsp:cNvPr id="0" name=""/>
        <dsp:cNvSpPr/>
      </dsp:nvSpPr>
      <dsp:spPr>
        <a:xfrm>
          <a:off x="847618" y="102512"/>
          <a:ext cx="529592" cy="211836"/>
        </a:xfrm>
        <a:prstGeom prst="chevron">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en-US" sz="700" kern="1200" dirty="0"/>
            <a:t>Test</a:t>
          </a:r>
        </a:p>
      </dsp:txBody>
      <dsp:txXfrm>
        <a:off x="953536" y="102512"/>
        <a:ext cx="317756" cy="211836"/>
      </dsp:txXfrm>
    </dsp:sp>
    <dsp:sp modelId="{B1545181-23CE-F34E-ADCE-2714ABA206F6}">
      <dsp:nvSpPr>
        <dsp:cNvPr id="0" name=""/>
        <dsp:cNvSpPr/>
      </dsp:nvSpPr>
      <dsp:spPr>
        <a:xfrm>
          <a:off x="1271292" y="102512"/>
          <a:ext cx="529592" cy="211836"/>
        </a:xfrm>
        <a:prstGeom prst="chevron">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en-US" sz="700" kern="1200" dirty="0"/>
            <a:t>Stage</a:t>
          </a:r>
        </a:p>
      </dsp:txBody>
      <dsp:txXfrm>
        <a:off x="1377210" y="102512"/>
        <a:ext cx="317756" cy="211836"/>
      </dsp:txXfrm>
    </dsp:sp>
    <dsp:sp modelId="{D148BA2D-035B-F449-8F32-CBC8D2C62912}">
      <dsp:nvSpPr>
        <dsp:cNvPr id="0" name=""/>
        <dsp:cNvSpPr/>
      </dsp:nvSpPr>
      <dsp:spPr>
        <a:xfrm>
          <a:off x="1694966" y="102512"/>
          <a:ext cx="529592" cy="211836"/>
        </a:xfrm>
        <a:prstGeom prst="chevron">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en-US" sz="700" kern="1200" dirty="0"/>
            <a:t>Deploy</a:t>
          </a:r>
        </a:p>
      </dsp:txBody>
      <dsp:txXfrm>
        <a:off x="1800884" y="102512"/>
        <a:ext cx="317756" cy="21183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442DED-F441-C64C-93A7-94BF17E0EEA7}">
      <dsp:nvSpPr>
        <dsp:cNvPr id="0" name=""/>
        <dsp:cNvSpPr/>
      </dsp:nvSpPr>
      <dsp:spPr>
        <a:xfrm>
          <a:off x="2132645" y="2152415"/>
          <a:ext cx="1830708" cy="462640"/>
        </a:xfrm>
        <a:prstGeom prst="roundRect">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rPr>
            <a:t>(Smart) Social Contract Execution</a:t>
          </a:r>
        </a:p>
      </dsp:txBody>
      <dsp:txXfrm>
        <a:off x="2155229" y="2174999"/>
        <a:ext cx="1785540" cy="417472"/>
      </dsp:txXfrm>
    </dsp:sp>
    <dsp:sp modelId="{7E0DCC9E-042E-EF4D-B316-6B69A1348963}">
      <dsp:nvSpPr>
        <dsp:cNvPr id="0" name=""/>
        <dsp:cNvSpPr/>
      </dsp:nvSpPr>
      <dsp:spPr>
        <a:xfrm rot="16200000">
          <a:off x="2727571" y="1831986"/>
          <a:ext cx="640857" cy="0"/>
        </a:xfrm>
        <a:custGeom>
          <a:avLst/>
          <a:gdLst/>
          <a:ahLst/>
          <a:cxnLst/>
          <a:rect l="0" t="0" r="0" b="0"/>
          <a:pathLst>
            <a:path>
              <a:moveTo>
                <a:pt x="0" y="0"/>
              </a:moveTo>
              <a:lnTo>
                <a:pt x="640857"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CDD05B3-2A98-5243-B482-62FE80D76EA0}">
      <dsp:nvSpPr>
        <dsp:cNvPr id="0" name=""/>
        <dsp:cNvSpPr/>
      </dsp:nvSpPr>
      <dsp:spPr>
        <a:xfrm>
          <a:off x="2658611" y="732779"/>
          <a:ext cx="778777" cy="778777"/>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533400">
            <a:lnSpc>
              <a:spcPct val="90000"/>
            </a:lnSpc>
            <a:spcBef>
              <a:spcPct val="0"/>
            </a:spcBef>
            <a:spcAft>
              <a:spcPct val="35000"/>
            </a:spcAft>
            <a:buNone/>
          </a:pPr>
          <a:r>
            <a:rPr lang="en-US" sz="1200" kern="1200" dirty="0">
              <a:solidFill>
                <a:schemeClr val="bg1"/>
              </a:solidFill>
            </a:rPr>
            <a:t>Traders</a:t>
          </a:r>
        </a:p>
      </dsp:txBody>
      <dsp:txXfrm>
        <a:off x="2696628" y="770796"/>
        <a:ext cx="702743" cy="702743"/>
      </dsp:txXfrm>
    </dsp:sp>
    <dsp:sp modelId="{861CA58E-116C-974A-8E1C-C1ED3175AE74}">
      <dsp:nvSpPr>
        <dsp:cNvPr id="0" name=""/>
        <dsp:cNvSpPr/>
      </dsp:nvSpPr>
      <dsp:spPr>
        <a:xfrm rot="1800000">
          <a:off x="3390135" y="2833466"/>
          <a:ext cx="873641" cy="0"/>
        </a:xfrm>
        <a:custGeom>
          <a:avLst/>
          <a:gdLst/>
          <a:ahLst/>
          <a:cxnLst/>
          <a:rect l="0" t="0" r="0" b="0"/>
          <a:pathLst>
            <a:path>
              <a:moveTo>
                <a:pt x="0" y="0"/>
              </a:moveTo>
              <a:lnTo>
                <a:pt x="873641"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407686E-F9FB-FF4A-85CF-E0132DDB0D4F}">
      <dsp:nvSpPr>
        <dsp:cNvPr id="0" name=""/>
        <dsp:cNvSpPr/>
      </dsp:nvSpPr>
      <dsp:spPr>
        <a:xfrm>
          <a:off x="4205254" y="2887301"/>
          <a:ext cx="778777" cy="778777"/>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rPr>
            <a:t>Miners</a:t>
          </a:r>
        </a:p>
      </dsp:txBody>
      <dsp:txXfrm>
        <a:off x="4243271" y="2925318"/>
        <a:ext cx="702743" cy="702743"/>
      </dsp:txXfrm>
    </dsp:sp>
    <dsp:sp modelId="{4682F69D-925C-824B-B3DF-E1B4280CA4C4}">
      <dsp:nvSpPr>
        <dsp:cNvPr id="0" name=""/>
        <dsp:cNvSpPr/>
      </dsp:nvSpPr>
      <dsp:spPr>
        <a:xfrm rot="9000000">
          <a:off x="1832222" y="2833466"/>
          <a:ext cx="873641" cy="0"/>
        </a:xfrm>
        <a:custGeom>
          <a:avLst/>
          <a:gdLst/>
          <a:ahLst/>
          <a:cxnLst/>
          <a:rect l="0" t="0" r="0" b="0"/>
          <a:pathLst>
            <a:path>
              <a:moveTo>
                <a:pt x="0" y="0"/>
              </a:moveTo>
              <a:lnTo>
                <a:pt x="873641"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9E21A50-CDBF-EC4C-85D7-8FC474E86641}">
      <dsp:nvSpPr>
        <dsp:cNvPr id="0" name=""/>
        <dsp:cNvSpPr/>
      </dsp:nvSpPr>
      <dsp:spPr>
        <a:xfrm>
          <a:off x="1111967" y="2887301"/>
          <a:ext cx="778777" cy="778777"/>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rPr>
            <a:t>Coders</a:t>
          </a:r>
          <a:endParaRPr lang="en-US" sz="1100" kern="1200" dirty="0">
            <a:solidFill>
              <a:schemeClr val="bg1"/>
            </a:solidFill>
          </a:endParaRPr>
        </a:p>
      </dsp:txBody>
      <dsp:txXfrm>
        <a:off x="1149984" y="2925318"/>
        <a:ext cx="702743" cy="70274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1EBFD9-94EB-C04C-AE7F-946CAAD5A2DD}">
      <dsp:nvSpPr>
        <dsp:cNvPr id="0" name=""/>
        <dsp:cNvSpPr/>
      </dsp:nvSpPr>
      <dsp:spPr>
        <a:xfrm>
          <a:off x="1433812" y="12382"/>
          <a:ext cx="432627" cy="432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Version Upgrade</a:t>
          </a:r>
        </a:p>
      </dsp:txBody>
      <dsp:txXfrm>
        <a:off x="1433812" y="12382"/>
        <a:ext cx="432627" cy="432627"/>
      </dsp:txXfrm>
    </dsp:sp>
    <dsp:sp modelId="{2F4D02B5-4071-AF45-BB48-1CFE64DBB80C}">
      <dsp:nvSpPr>
        <dsp:cNvPr id="0" name=""/>
        <dsp:cNvSpPr/>
      </dsp:nvSpPr>
      <dsp:spPr>
        <a:xfrm>
          <a:off x="416219" y="-120"/>
          <a:ext cx="1621914" cy="1621914"/>
        </a:xfrm>
        <a:prstGeom prst="circularArrow">
          <a:avLst>
            <a:gd name="adj1" fmla="val 5201"/>
            <a:gd name="adj2" fmla="val 336004"/>
            <a:gd name="adj3" fmla="val 21292871"/>
            <a:gd name="adj4" fmla="val 19766564"/>
            <a:gd name="adj5" fmla="val 6068"/>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7465A14-25F9-684C-9B1D-25E428F98353}">
      <dsp:nvSpPr>
        <dsp:cNvPr id="0" name=""/>
        <dsp:cNvSpPr/>
      </dsp:nvSpPr>
      <dsp:spPr>
        <a:xfrm>
          <a:off x="1695209" y="816880"/>
          <a:ext cx="432627" cy="432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Production Code</a:t>
          </a:r>
        </a:p>
      </dsp:txBody>
      <dsp:txXfrm>
        <a:off x="1695209" y="816880"/>
        <a:ext cx="432627" cy="432627"/>
      </dsp:txXfrm>
    </dsp:sp>
    <dsp:sp modelId="{9A431B6C-419A-8641-B38A-C94FDB8AE560}">
      <dsp:nvSpPr>
        <dsp:cNvPr id="0" name=""/>
        <dsp:cNvSpPr/>
      </dsp:nvSpPr>
      <dsp:spPr>
        <a:xfrm>
          <a:off x="416219" y="-120"/>
          <a:ext cx="1621914" cy="1621914"/>
        </a:xfrm>
        <a:prstGeom prst="circularArrow">
          <a:avLst>
            <a:gd name="adj1" fmla="val 5201"/>
            <a:gd name="adj2" fmla="val 336004"/>
            <a:gd name="adj3" fmla="val 4014313"/>
            <a:gd name="adj4" fmla="val 2253786"/>
            <a:gd name="adj5" fmla="val 6068"/>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AFCDAA3-3FDD-0E47-8EA3-7A4B6BA08F4A}">
      <dsp:nvSpPr>
        <dsp:cNvPr id="0" name=""/>
        <dsp:cNvSpPr/>
      </dsp:nvSpPr>
      <dsp:spPr>
        <a:xfrm>
          <a:off x="1010863" y="1314087"/>
          <a:ext cx="432627" cy="432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Function Requests</a:t>
          </a:r>
        </a:p>
      </dsp:txBody>
      <dsp:txXfrm>
        <a:off x="1010863" y="1314087"/>
        <a:ext cx="432627" cy="432627"/>
      </dsp:txXfrm>
    </dsp:sp>
    <dsp:sp modelId="{7210DCB5-8A03-2448-BADD-CCA72B468A61}">
      <dsp:nvSpPr>
        <dsp:cNvPr id="0" name=""/>
        <dsp:cNvSpPr/>
      </dsp:nvSpPr>
      <dsp:spPr>
        <a:xfrm>
          <a:off x="416219" y="-120"/>
          <a:ext cx="1621914" cy="1621914"/>
        </a:xfrm>
        <a:prstGeom prst="circularArrow">
          <a:avLst>
            <a:gd name="adj1" fmla="val 5201"/>
            <a:gd name="adj2" fmla="val 336004"/>
            <a:gd name="adj3" fmla="val 8210210"/>
            <a:gd name="adj4" fmla="val 6449682"/>
            <a:gd name="adj5" fmla="val 6068"/>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3124461-C893-E441-8F78-A9D71AC52DE6}">
      <dsp:nvSpPr>
        <dsp:cNvPr id="0" name=""/>
        <dsp:cNvSpPr/>
      </dsp:nvSpPr>
      <dsp:spPr>
        <a:xfrm>
          <a:off x="326516" y="816880"/>
          <a:ext cx="432627" cy="432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Customer Crisis</a:t>
          </a:r>
        </a:p>
      </dsp:txBody>
      <dsp:txXfrm>
        <a:off x="326516" y="816880"/>
        <a:ext cx="432627" cy="432627"/>
      </dsp:txXfrm>
    </dsp:sp>
    <dsp:sp modelId="{64634BB9-CD04-1544-B9A9-383CAB17C3A9}">
      <dsp:nvSpPr>
        <dsp:cNvPr id="0" name=""/>
        <dsp:cNvSpPr/>
      </dsp:nvSpPr>
      <dsp:spPr>
        <a:xfrm>
          <a:off x="416219" y="-120"/>
          <a:ext cx="1621914" cy="1621914"/>
        </a:xfrm>
        <a:prstGeom prst="circularArrow">
          <a:avLst>
            <a:gd name="adj1" fmla="val 5201"/>
            <a:gd name="adj2" fmla="val 336004"/>
            <a:gd name="adj3" fmla="val 12297432"/>
            <a:gd name="adj4" fmla="val 10771125"/>
            <a:gd name="adj5" fmla="val 6068"/>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F011057-9A25-8843-9B4F-7B69153780CF}">
      <dsp:nvSpPr>
        <dsp:cNvPr id="0" name=""/>
        <dsp:cNvSpPr/>
      </dsp:nvSpPr>
      <dsp:spPr>
        <a:xfrm>
          <a:off x="587913" y="12382"/>
          <a:ext cx="432627" cy="432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Feature Revolution</a:t>
          </a:r>
        </a:p>
      </dsp:txBody>
      <dsp:txXfrm>
        <a:off x="587913" y="12382"/>
        <a:ext cx="432627" cy="432627"/>
      </dsp:txXfrm>
    </dsp:sp>
    <dsp:sp modelId="{8E0C84DF-0561-5248-9985-A607043D6F4D}">
      <dsp:nvSpPr>
        <dsp:cNvPr id="0" name=""/>
        <dsp:cNvSpPr/>
      </dsp:nvSpPr>
      <dsp:spPr>
        <a:xfrm>
          <a:off x="416219" y="-120"/>
          <a:ext cx="1621914" cy="1621914"/>
        </a:xfrm>
        <a:prstGeom prst="circularArrow">
          <a:avLst>
            <a:gd name="adj1" fmla="val 5201"/>
            <a:gd name="adj2" fmla="val 336004"/>
            <a:gd name="adj3" fmla="val 16865303"/>
            <a:gd name="adj4" fmla="val 15198693"/>
            <a:gd name="adj5" fmla="val 6068"/>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9A957BB-6848-044D-BA47-6A4A0621133A}">
      <dsp:nvSpPr>
        <dsp:cNvPr id="0" name=""/>
        <dsp:cNvSpPr/>
      </dsp:nvSpPr>
      <dsp:spPr>
        <a:xfrm>
          <a:off x="792781" y="109650"/>
          <a:ext cx="471753" cy="4717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a:t>Perform Checking</a:t>
          </a:r>
          <a:endParaRPr lang="en-US" sz="600" kern="1200" dirty="0"/>
        </a:p>
      </dsp:txBody>
      <dsp:txXfrm>
        <a:off x="792781" y="109650"/>
        <a:ext cx="471753" cy="471753"/>
      </dsp:txXfrm>
    </dsp:sp>
    <dsp:sp modelId="{19F80668-9B79-6240-888E-FF4533CA2876}">
      <dsp:nvSpPr>
        <dsp:cNvPr id="0" name=""/>
        <dsp:cNvSpPr/>
      </dsp:nvSpPr>
      <dsp:spPr>
        <a:xfrm>
          <a:off x="74963" y="17031"/>
          <a:ext cx="1114669" cy="1114669"/>
        </a:xfrm>
        <a:prstGeom prst="circularArrow">
          <a:avLst>
            <a:gd name="adj1" fmla="val 8253"/>
            <a:gd name="adj2" fmla="val 576492"/>
            <a:gd name="adj3" fmla="val 2962140"/>
            <a:gd name="adj4" fmla="val 52872"/>
            <a:gd name="adj5" fmla="val 9628"/>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4CEAB4A-E04E-764C-A2E3-B5DD2444E2CB}">
      <dsp:nvSpPr>
        <dsp:cNvPr id="0" name=""/>
        <dsp:cNvSpPr/>
      </dsp:nvSpPr>
      <dsp:spPr>
        <a:xfrm>
          <a:off x="396421" y="796165"/>
          <a:ext cx="471753" cy="4717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receive confirmation</a:t>
          </a:r>
        </a:p>
      </dsp:txBody>
      <dsp:txXfrm>
        <a:off x="396421" y="796165"/>
        <a:ext cx="471753" cy="471753"/>
      </dsp:txXfrm>
    </dsp:sp>
    <dsp:sp modelId="{7CD8AC59-E0CC-CF4B-9A49-FA73552BB12A}">
      <dsp:nvSpPr>
        <dsp:cNvPr id="0" name=""/>
        <dsp:cNvSpPr/>
      </dsp:nvSpPr>
      <dsp:spPr>
        <a:xfrm>
          <a:off x="74963" y="17031"/>
          <a:ext cx="1114669" cy="1114669"/>
        </a:xfrm>
        <a:prstGeom prst="circularArrow">
          <a:avLst>
            <a:gd name="adj1" fmla="val 8253"/>
            <a:gd name="adj2" fmla="val 576492"/>
            <a:gd name="adj3" fmla="val 10170636"/>
            <a:gd name="adj4" fmla="val 7261368"/>
            <a:gd name="adj5" fmla="val 9628"/>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4C13EFA-7920-804C-A5A7-F2C2DA43A957}">
      <dsp:nvSpPr>
        <dsp:cNvPr id="0" name=""/>
        <dsp:cNvSpPr/>
      </dsp:nvSpPr>
      <dsp:spPr>
        <a:xfrm>
          <a:off x="62" y="109650"/>
          <a:ext cx="471753" cy="4717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commit transaction</a:t>
          </a:r>
        </a:p>
      </dsp:txBody>
      <dsp:txXfrm>
        <a:off x="62" y="109650"/>
        <a:ext cx="471753" cy="471753"/>
      </dsp:txXfrm>
    </dsp:sp>
    <dsp:sp modelId="{247547AA-FAF5-2845-B0F2-C4C07C948B42}">
      <dsp:nvSpPr>
        <dsp:cNvPr id="0" name=""/>
        <dsp:cNvSpPr/>
      </dsp:nvSpPr>
      <dsp:spPr>
        <a:xfrm>
          <a:off x="74963" y="17031"/>
          <a:ext cx="1114669" cy="1114669"/>
        </a:xfrm>
        <a:prstGeom prst="circularArrow">
          <a:avLst>
            <a:gd name="adj1" fmla="val 8253"/>
            <a:gd name="adj2" fmla="val 576492"/>
            <a:gd name="adj3" fmla="val 16855119"/>
            <a:gd name="adj4" fmla="val 14968389"/>
            <a:gd name="adj5" fmla="val 9628"/>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B8D6E3-A856-8144-A853-FE02F3B4ABE7}">
      <dsp:nvSpPr>
        <dsp:cNvPr id="0" name=""/>
        <dsp:cNvSpPr/>
      </dsp:nvSpPr>
      <dsp:spPr>
        <a:xfrm>
          <a:off x="501016" y="157057"/>
          <a:ext cx="297921" cy="2979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a:t> </a:t>
          </a:r>
          <a:endParaRPr lang="en-US" sz="1800" kern="1200" dirty="0"/>
        </a:p>
      </dsp:txBody>
      <dsp:txXfrm>
        <a:off x="501016" y="157057"/>
        <a:ext cx="297921" cy="297921"/>
      </dsp:txXfrm>
    </dsp:sp>
    <dsp:sp modelId="{6D946487-379A-BE4B-A6CD-A107747F4BBC}">
      <dsp:nvSpPr>
        <dsp:cNvPr id="0" name=""/>
        <dsp:cNvSpPr/>
      </dsp:nvSpPr>
      <dsp:spPr>
        <a:xfrm>
          <a:off x="100611" y="-132"/>
          <a:ext cx="612301" cy="612301"/>
        </a:xfrm>
        <a:prstGeom prst="circularArrow">
          <a:avLst>
            <a:gd name="adj1" fmla="val 9488"/>
            <a:gd name="adj2" fmla="val 685424"/>
            <a:gd name="adj3" fmla="val 7848493"/>
            <a:gd name="adj4" fmla="val 2266083"/>
            <a:gd name="adj5" fmla="val 11069"/>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48B0233-0866-3041-9EFD-A3267EB3DA55}">
      <dsp:nvSpPr>
        <dsp:cNvPr id="0" name=""/>
        <dsp:cNvSpPr/>
      </dsp:nvSpPr>
      <dsp:spPr>
        <a:xfrm>
          <a:off x="14586" y="157057"/>
          <a:ext cx="297921" cy="2979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dirty="0"/>
            <a:t> </a:t>
          </a:r>
        </a:p>
      </dsp:txBody>
      <dsp:txXfrm>
        <a:off x="14586" y="157057"/>
        <a:ext cx="297921" cy="297921"/>
      </dsp:txXfrm>
    </dsp:sp>
    <dsp:sp modelId="{D8CEB44B-F0B7-BA4C-8757-902B05F9570D}">
      <dsp:nvSpPr>
        <dsp:cNvPr id="0" name=""/>
        <dsp:cNvSpPr/>
      </dsp:nvSpPr>
      <dsp:spPr>
        <a:xfrm>
          <a:off x="100611" y="-132"/>
          <a:ext cx="612301" cy="612301"/>
        </a:xfrm>
        <a:prstGeom prst="circularArrow">
          <a:avLst>
            <a:gd name="adj1" fmla="val 9488"/>
            <a:gd name="adj2" fmla="val 685424"/>
            <a:gd name="adj3" fmla="val 18648493"/>
            <a:gd name="adj4" fmla="val 13066083"/>
            <a:gd name="adj5" fmla="val 11069"/>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8/layout/RadialCluster">
  <dgm:title val=""/>
  <dgm:desc val=""/>
  <dgm:catLst>
    <dgm:cat type="relationship" pri="19500"/>
    <dgm:cat type="cycle" pri="15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useDef="1">
    <dgm:dataModel>
      <dgm:ptLst/>
      <dgm:bg/>
      <dgm:whole/>
    </dgm:dataModel>
  </dgm:styleData>
  <dgm:clrData useDef="1">
    <dgm:dataModel>
      <dgm:ptLst/>
      <dgm:bg/>
      <dgm:whole/>
    </dgm:dataModel>
  </dgm:clrData>
  <dgm:layoutNode name="Name0">
    <dgm:varLst>
      <dgm:chMax val="1"/>
      <dgm:chPref val="1"/>
      <dgm:dir/>
      <dgm:animOne val="branch"/>
      <dgm:animLvl val="lvl"/>
    </dgm:varLst>
    <dgm:alg type="composite">
      <dgm:param type="ar" val="1.00"/>
    </dgm:alg>
    <dgm:shape xmlns:r="http://schemas.openxmlformats.org/officeDocument/2006/relationships" r:blip="">
      <dgm:adjLst/>
    </dgm:shape>
    <dgm:choose name="Name1">
      <dgm:if name="Name2" func="var" arg="dir" op="equ" val="norm">
        <dgm:choose name="Name3">
          <dgm:if name="Name4" axis="ch ch" ptType="node node" cnt="1 0" func="cnt" op="equ" val="1">
            <dgm:constrLst>
              <dgm:constr type="l" for="ch" forName="textCenter"/>
              <dgm:constr type="ctrY" for="ch" forName="textCenter" refType="h" fact="0.5"/>
              <dgm:constr type="w" for="ch" forName="textCenter" refType="w" fact="0.32"/>
              <dgm:constr type="h" for="ch" forName="textCenter" refType="w" refFor="ch" refForName="textCenter"/>
              <dgm:constr type="r" for="ch" forName="cycle_1" refType="w"/>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5" axis="ch ch" ptType="node node" cnt="1 0"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6" axis="ch ch" ptType="node node" cnt="1 0" func="cnt" op="equ" val="3">
            <dgm:choose name="Name7">
              <dgm:if name="Name8" axis="ch ch ch" ptType="node node node" st="1 2 0" cnt="1 1 0" func="cnt" op="equ" val="1">
                <dgm:choose name="Name9">
                  <dgm:if name="Name10"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12">
                <dgm:choose name="Name13">
                  <dgm:if name="Name14"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5">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16" axis="ch ch" ptType="node node" cnt="1 0"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r" for="ch" forName="cycle_2" refType="w"/>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l" for="ch" forName="cycle_4"/>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17" axis="ch ch" ptType="node node" cnt="1 0"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24"/>
              <dgm:constr type="w" for="ch" forName="cycle_2" refType="w" fact="0.33"/>
              <dgm:constr type="h" for="ch" forName="cycle_2" refType="w" refFor="ch" refForName="cycle_2"/>
              <dgm:constr type="r" for="ch" forName="cycle_3" refType="w" fact="0.89"/>
              <dgm:constr type="b" for="ch" forName="cycle_3" refType="h"/>
              <dgm:constr type="w" for="ch" forName="cycle_3" refType="w" fact="0.33"/>
              <dgm:constr type="h" for="ch" forName="cycle_3" refType="w" refFor="ch" refForName="cycle_3"/>
              <dgm:constr type="l" for="ch" forName="cycle_4" refType="w" fact="0.11"/>
              <dgm:constr type="b" for="ch" forName="cycle_4" refType="h"/>
              <dgm:constr type="w" for="ch" forName="cycle_4" refType="w" fact="0.33"/>
              <dgm:constr type="h" for="ch" forName="cycle_4" refType="w" refFor="ch" refForName="cycle_4"/>
              <dgm:constr type="l" for="ch" forName="cycle_5"/>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18" axis="ch ch" ptType="node node" cnt="1 0"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17"/>
              <dgm:constr type="w" for="ch" forName="cycle_2" refType="w" fact="0.33"/>
              <dgm:constr type="h" for="ch" forName="cycle_2" refType="w" refFor="ch" refForName="cycle_2"/>
              <dgm:constr type="r" for="ch" forName="cycle_3" refType="w"/>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l" for="ch" forName="cycle_5"/>
              <dgm:constr type="b" for="ch" forName="cycle_5" refType="h" fact="0.83"/>
              <dgm:constr type="w" for="ch" forName="cycle_5" refType="w" fact="0.33"/>
              <dgm:constr type="h" for="ch" forName="cycle_5" refType="w" refFor="ch" refForName="cycle_5"/>
              <dgm:constr type="l" for="ch" forName="cycle_6"/>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19">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r" for="ch" forName="cycle_2" refType="w" fact="0.938"/>
              <dgm:constr type="t" for="ch" forName="cycle_2" refType="h" fact="0.141"/>
              <dgm:constr type="w" for="ch" forName="cycle_2" refType="w" fact="0.263"/>
              <dgm:constr type="h" for="ch" forName="cycle_2" refType="w" refFor="ch" refForName="cycle_2"/>
              <dgm:constr type="r" for="ch" forName="cycle_3" refType="w"/>
              <dgm:constr type="b" for="ch" forName="cycle_3" refType="h" fact="0.74"/>
              <dgm:constr type="w" for="ch" forName="cycle_3" refType="w" fact="0.263"/>
              <dgm:constr type="h" for="ch" forName="cycle_3" refType="w" refFor="ch" refForName="cycle_3"/>
              <dgm:constr type="r" for="ch" forName="cycle_4" refType="w" fact="0.8"/>
              <dgm:constr type="b" for="ch" forName="cycle_4" refType="h"/>
              <dgm:constr type="w" for="ch" forName="cycle_4" refType="w" fact="0.263"/>
              <dgm:constr type="h" for="ch" forName="cycle_4" refType="w" refFor="ch" refForName="cycle_4"/>
              <dgm:constr type="l" for="ch" forName="cycle_5" refType="w" fact="0.2"/>
              <dgm:constr type="b" for="ch" forName="cycle_5" refType="h"/>
              <dgm:constr type="w" for="ch" forName="cycle_5" refType="w" fact="0.263"/>
              <dgm:constr type="h" for="ch" forName="cycle_5" refType="w" refFor="ch" refForName="cycle_5"/>
              <dgm:constr type="l" for="ch" forName="cycle_6"/>
              <dgm:constr type="b" for="ch" forName="cycle_6" refType="h" fact="0.74"/>
              <dgm:constr type="w" for="ch" forName="cycle_6" refType="w" fact="0.263"/>
              <dgm:constr type="h" for="ch" forName="cycle_6" refType="w" refFor="ch" refForName="cycle_6"/>
              <dgm:constr type="l" for="ch" forName="cycle_7" refType="w" fact="0.062"/>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if>
      <dgm:else name="Name20">
        <dgm:choose name="Name21">
          <dgm:if name="Name22" axis="ch ch" ptType="node node" func="cnt" op="equ" val="1">
            <dgm:constrLst>
              <dgm:constr type="r" for="ch" forName="textCenter" refType="w"/>
              <dgm:constr type="ctrY" for="ch" forName="textCenter" refType="h" fact="0.5"/>
              <dgm:constr type="w" for="ch" forName="textCenter" refType="w" fact="0.32"/>
              <dgm:constr type="h" for="ch" forName="textCenter" refType="w" refFor="ch" refForName="textCenter"/>
              <dgm:constr type="l" for="ch" forName="cycle_1"/>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23" axis="ch ch" ptType="node node"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24" axis="ch ch" ptType="node node" func="cnt" op="equ" val="3">
            <dgm:choose name="Name25">
              <dgm:if name="Name26" axis="ch ch ch" ptType="node node node" st="1 2 0" cnt="1 1 0" func="cnt" op="equ" val="1">
                <dgm:choose name="Name27">
                  <dgm:if name="Name28"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29">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30">
                <dgm:choose name="Name31">
                  <dgm:if name="Name32"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33">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34" axis="ch ch" ptType="node node"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l" for="ch" forName="cycle_2"/>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r" for="ch" forName="cycle_4" refType="w"/>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35" axis="ch ch" ptType="node node"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24"/>
              <dgm:constr type="w" for="ch" forName="cycle_2" refType="w" fact="0.33"/>
              <dgm:constr type="h" for="ch" forName="cycle_2" refType="w" refFor="ch" refForName="cycle_2"/>
              <dgm:constr type="l" for="ch" forName="cycle_3" refType="w" fact="0.11"/>
              <dgm:constr type="b" for="ch" forName="cycle_3" refType="h"/>
              <dgm:constr type="w" for="ch" forName="cycle_3" refType="w" fact="0.33"/>
              <dgm:constr type="h" for="ch" forName="cycle_3" refType="w" refFor="ch" refForName="cycle_3"/>
              <dgm:constr type="r" for="ch" forName="cycle_4" refType="w" fact="0.89"/>
              <dgm:constr type="b" for="ch" forName="cycle_4" refType="h"/>
              <dgm:constr type="w" for="ch" forName="cycle_4" refType="w" fact="0.33"/>
              <dgm:constr type="h" for="ch" forName="cycle_4" refType="w" refFor="ch" refForName="cycle_4"/>
              <dgm:constr type="r" for="ch" forName="cycle_5" refType="w"/>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36" axis="ch ch" ptType="node node"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17"/>
              <dgm:constr type="w" for="ch" forName="cycle_2" refType="w" fact="0.33"/>
              <dgm:constr type="h" for="ch" forName="cycle_2" refType="w" refFor="ch" refForName="cycle_2"/>
              <dgm:constr type="l" for="ch" forName="cycle_3"/>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r" for="ch" forName="cycle_5" refType="w"/>
              <dgm:constr type="b" for="ch" forName="cycle_5" refType="h" fact="0.83"/>
              <dgm:constr type="w" for="ch" forName="cycle_5" refType="w" fact="0.33"/>
              <dgm:constr type="h" for="ch" forName="cycle_5" refType="w" refFor="ch" refForName="cycle_5"/>
              <dgm:constr type="r" for="ch" forName="cycle_6" refType="w"/>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37">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l" for="ch" forName="cycle_2" refType="w" fact="0.062"/>
              <dgm:constr type="t" for="ch" forName="cycle_2" refType="h" fact="0.141"/>
              <dgm:constr type="w" for="ch" forName="cycle_2" refType="w" fact="0.263"/>
              <dgm:constr type="h" for="ch" forName="cycle_2" refType="w" refFor="ch" refForName="cycle_2"/>
              <dgm:constr type="l" for="ch" forName="cycle_3"/>
              <dgm:constr type="b" for="ch" forName="cycle_3" refType="h" fact="0.74"/>
              <dgm:constr type="w" for="ch" forName="cycle_3" refType="w" fact="0.263"/>
              <dgm:constr type="h" for="ch" forName="cycle_3" refType="w" refFor="ch" refForName="cycle_3"/>
              <dgm:constr type="l" for="ch" forName="cycle_4" refType="w" fact="0.2"/>
              <dgm:constr type="b" for="ch" forName="cycle_4" refType="h"/>
              <dgm:constr type="w" for="ch" forName="cycle_4" refType="w" fact="0.263"/>
              <dgm:constr type="h" for="ch" forName="cycle_4" refType="w" refFor="ch" refForName="cycle_4"/>
              <dgm:constr type="r" for="ch" forName="cycle_5" refType="w" fact="0.8"/>
              <dgm:constr type="b" for="ch" forName="cycle_5" refType="h"/>
              <dgm:constr type="w" for="ch" forName="cycle_5" refType="w" fact="0.263"/>
              <dgm:constr type="h" for="ch" forName="cycle_5" refType="w" refFor="ch" refForName="cycle_5"/>
              <dgm:constr type="r" for="ch" forName="cycle_6" refType="w"/>
              <dgm:constr type="b" for="ch" forName="cycle_6" refType="h" fact="0.74"/>
              <dgm:constr type="w" for="ch" forName="cycle_6" refType="w" fact="0.263"/>
              <dgm:constr type="h" for="ch" forName="cycle_6" refType="w" refFor="ch" refForName="cycle_6"/>
              <dgm:constr type="r" for="ch" forName="cycle_7" refType="w" fact="0.938"/>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else>
    </dgm:choose>
    <dgm:forEach name="Name38" axis="ch" ptType="node" cnt="1">
      <dgm:choose name="Name39">
        <dgm:if name="Name40" axis="des" func="maxDepth" op="lte" val="1">
          <dgm:layoutNode name="singleCycle">
            <dgm:choose name="Name41">
              <dgm:if name="Name42" axis="ch" ptType="node" func="cnt" op="equ" val="1">
                <dgm:choose name="Name43">
                  <dgm:if name="Name44" func="var" arg="dir" op="equ" val="norm">
                    <dgm:alg type="cycle">
                      <dgm:param type="stAng" val="90"/>
                      <dgm:param type="ctrShpMap" val="fNode"/>
                    </dgm:alg>
                  </dgm:if>
                  <dgm:else name="Name45">
                    <dgm:alg type="cycle">
                      <dgm:param type="stAng" val="-90"/>
                      <dgm:param type="spanAng" val="-360"/>
                      <dgm:param type="ctrShpMap" val="fNode"/>
                    </dgm:alg>
                  </dgm:else>
                </dgm:choose>
              </dgm:if>
              <dgm:else name="Name46">
                <dgm:choose name="Name47">
                  <dgm:if name="Name48" func="var" arg="dir" op="equ" val="norm">
                    <dgm:alg type="cycle">
                      <dgm:param type="ctrShpMap" val="fNode"/>
                    </dgm:alg>
                  </dgm:if>
                  <dgm:else name="Name49">
                    <dgm:alg type="cycle">
                      <dgm:param type="spanAng" val="-360"/>
                      <dgm:param type="ctrShpMap" val="fNode"/>
                    </dgm:alg>
                  </dgm:else>
                </dgm:choose>
              </dgm:else>
            </dgm:choose>
            <dgm:shape xmlns:r="http://schemas.openxmlformats.org/officeDocument/2006/relationships" r:blip="">
              <dgm:adjLst/>
            </dgm:shape>
            <dgm:presOf/>
            <dgm:choose name="Name50">
              <dgm:if name="Name51" axis="ch" ptType="node" func="cnt" op="equ" val="0">
                <dgm:constrLst>
                  <dgm:constr type="w" for="ch" forName="singleCenter" refType="w"/>
                  <dgm:constr type="h" for="ch" forName="singleCenter" refType="w" refFor="ch" refForName="singleCenter"/>
                </dgm:constrLst>
              </dgm:if>
              <dgm:if name="Name52" axis="ch" ptType="node" func="cnt" op="equ" val="1">
                <dgm:constrLst>
                  <dgm:constr type="w" for="ch" forName="singleCenter" refType="w" fact="0.5"/>
                  <dgm:constr type="h" for="ch" forName="singleCenter" refType="w" refFor="ch" refForName="singleCenter"/>
                  <dgm:constr type="userS" for="ch" ptType="node" refType="w" refFor="ch" refForName="singleCenter" fact="0.67"/>
                </dgm:constrLst>
              </dgm:if>
              <dgm:else name="Name53">
                <dgm:constrLst>
                  <dgm:constr type="w" for="ch" forName="singleCenter" refType="w" fact="0.3"/>
                  <dgm:constr type="h" for="ch" forName="singleCenter" refType="w" refFor="ch" refForName="singleCenter"/>
                  <dgm:constr type="userS" for="ch" ptType="node" refType="w" refFor="ch" refForName="singleCenter" fact="0.67"/>
                </dgm:constrLst>
              </dgm:else>
            </dgm:choose>
            <dgm:layoutNode name="singleCenter" styleLbl="node1">
              <dgm:varLst>
                <dgm:chMax val="7"/>
                <dgm:chPref val="7"/>
              </dgm:varLst>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54" axis="ch" cnt="21">
              <dgm:forEach name="Name55" axis="self" ptType="parTrans">
                <dgm:layoutNode name="Name5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57" axis="self" ptType="node">
                <dgm:layoutNode name="text0"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layoutNode>
        </dgm:if>
        <dgm:else name="Name58">
          <dgm:layoutNode name="textCenter" styleLbl="node1">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choose name="Name59">
            <dgm:if name="Name60" axis="ch" ptType="node" func="cnt" op="gte" val="1">
              <dgm:layoutNode name="cycle_1">
                <dgm:choose name="Name61">
                  <dgm:if name="Name62" func="var" arg="dir" op="equ" val="norm">
                    <dgm:choose name="Name63">
                      <dgm:if name="Name64" axis="ch" ptType="node" func="cnt" op="equ" val="1">
                        <dgm:choose name="Name65">
                          <dgm:if name="Name66" axis="ch ch" ptType="node node" st="1 1" cnt="1 0" func="cnt" op="equ" val="1">
                            <dgm:alg type="cycle">
                              <dgm:param type="ctrShpMap" val="fNode"/>
                              <dgm:param type="stAng" val="90"/>
                            </dgm:alg>
                          </dgm:if>
                          <dgm:if name="Name67" axis="ch ch" ptType="node node" st="1 1" cnt="1 0" func="cnt" op="equ" val="2">
                            <dgm:alg type="cycle">
                              <dgm:param type="ctrShpMap" val="fNode"/>
                              <dgm:param type="stAng" val="45"/>
                              <dgm:param type="spanAng" val="90"/>
                            </dgm:alg>
                          </dgm:if>
                          <dgm:else name="Name68">
                            <dgm:alg type="cycle">
                              <dgm:param type="ctrShpMap" val="fNode"/>
                              <dgm:param type="stAng" val="0"/>
                              <dgm:param type="spanAng" val="180"/>
                            </dgm:alg>
                          </dgm:else>
                        </dgm:choose>
                      </dgm:if>
                      <dgm:if name="Name69" axis="ch" ptType="node" func="cnt" op="equ" val="2">
                        <dgm:choose name="Name70">
                          <dgm:if name="Name71" axis="ch ch" ptType="node node" st="1 1" cnt="1 0" func="cnt" op="equ" val="1">
                            <dgm:alg type="cycle">
                              <dgm:param type="ctrShpMap" val="fNode"/>
                              <dgm:param type="stAng" val="0"/>
                            </dgm:alg>
                          </dgm:if>
                          <dgm:if name="Name72" axis="ch ch" ptType="node node" st="1 1" cnt="1 0" func="cnt" op="equ" val="2">
                            <dgm:alg type="cycle">
                              <dgm:param type="ctrShpMap" val="fNode"/>
                              <dgm:param type="stAng" val="315"/>
                              <dgm:param type="spanAng" val="90"/>
                            </dgm:alg>
                          </dgm:if>
                          <dgm:else name="Name73">
                            <dgm:alg type="cycle">
                              <dgm:param type="ctrShpMap" val="fNode"/>
                              <dgm:param type="stAng" val="270"/>
                              <dgm:param type="spanAng" val="180"/>
                            </dgm:alg>
                          </dgm:else>
                        </dgm:choose>
                      </dgm:if>
                      <dgm:if name="Name74" axis="ch" ptType="node" func="cnt" op="equ" val="3">
                        <dgm:choose name="Name75">
                          <dgm:if name="Name76" axis="ch ch" ptType="node node" st="1 1" cnt="1 0" func="cnt" op="equ" val="1">
                            <dgm:alg type="cycle">
                              <dgm:param type="ctrShpMap" val="fNode"/>
                              <dgm:param type="stAng" val="0"/>
                            </dgm:alg>
                          </dgm:if>
                          <dgm:if name="Name77" axis="ch ch" ptType="node node" st="1 1" cnt="1 0" func="cnt" op="equ" val="2">
                            <dgm:alg type="cycle">
                              <dgm:param type="ctrShpMap" val="fNode"/>
                              <dgm:param type="stAng" val="315"/>
                              <dgm:param type="spanAng" val="90"/>
                            </dgm:alg>
                          </dgm:if>
                          <dgm:else name="Name78">
                            <dgm:alg type="cycle">
                              <dgm:param type="ctrShpMap" val="fNode"/>
                              <dgm:param type="stAng" val="270"/>
                              <dgm:param type="spanAng" val="180"/>
                            </dgm:alg>
                          </dgm:else>
                        </dgm:choose>
                      </dgm:if>
                      <dgm:if name="Name79" axis="ch" ptType="node" func="cnt" op="equ" val="4">
                        <dgm:choose name="Name80">
                          <dgm:if name="Name81" axis="ch ch" ptType="node node" st="1 1" cnt="1 0" func="cnt" op="equ" val="1">
                            <dgm:alg type="cycle">
                              <dgm:param type="ctrShpMap" val="fNode"/>
                              <dgm:param type="stAng" val="0"/>
                            </dgm:alg>
                          </dgm:if>
                          <dgm:if name="Name82" axis="ch ch" ptType="node node" st="1 1" cnt="1 0" func="cnt" op="equ" val="2">
                            <dgm:alg type="cycle">
                              <dgm:param type="ctrShpMap" val="fNode"/>
                              <dgm:param type="stAng" val="315"/>
                              <dgm:param type="spanAng" val="90"/>
                            </dgm:alg>
                          </dgm:if>
                          <dgm:else name="Name83">
                            <dgm:alg type="cycle">
                              <dgm:param type="ctrShpMap" val="fNode"/>
                              <dgm:param type="stAng" val="292.5"/>
                              <dgm:param type="spanAng" val="135"/>
                            </dgm:alg>
                          </dgm:else>
                        </dgm:choose>
                      </dgm:if>
                      <dgm:if name="Name84" axis="ch" ptType="node" func="cnt" op="equ" val="5">
                        <dgm:choose name="Name85">
                          <dgm:if name="Name86" axis="ch ch" ptType="node node" st="1 1" cnt="1 0" func="cnt" op="equ" val="1">
                            <dgm:alg type="cycle">
                              <dgm:param type="ctrShpMap" val="fNode"/>
                              <dgm:param type="stAng" val="0"/>
                            </dgm:alg>
                          </dgm:if>
                          <dgm:if name="Name87" axis="ch ch" ptType="node node" st="1 1" cnt="1 0" func="cnt" op="equ" val="2">
                            <dgm:alg type="cycle">
                              <dgm:param type="ctrShpMap" val="fNode"/>
                              <dgm:param type="stAng" val="315"/>
                              <dgm:param type="spanAng" val="90"/>
                            </dgm:alg>
                          </dgm:if>
                          <dgm:else name="Name88">
                            <dgm:alg type="cycle">
                              <dgm:param type="ctrShpMap" val="fNode"/>
                              <dgm:param type="stAng" val="0"/>
                              <dgm:param type="spanAng" val="360"/>
                            </dgm:alg>
                          </dgm:else>
                        </dgm:choose>
                      </dgm:if>
                      <dgm:if name="Name89" axis="ch" ptType="node" func="cnt" op="equ" val="6">
                        <dgm:choose name="Name90">
                          <dgm:if name="Name91" axis="ch ch" ptType="node node" st="1 1" cnt="1 0" func="cnt" op="equ" val="1">
                            <dgm:alg type="cycle">
                              <dgm:param type="ctrShpMap" val="fNode"/>
                              <dgm:param type="stAng" val="0"/>
                            </dgm:alg>
                          </dgm:if>
                          <dgm:if name="Name92" axis="ch ch" ptType="node node" st="1 1" cnt="1 0" func="cnt" op="equ" val="2">
                            <dgm:alg type="cycle">
                              <dgm:param type="ctrShpMap" val="fNode"/>
                              <dgm:param type="stAng" val="315"/>
                              <dgm:param type="spanAng" val="90"/>
                            </dgm:alg>
                          </dgm:if>
                          <dgm:else name="Name93">
                            <dgm:alg type="cycle">
                              <dgm:param type="ctrShpMap" val="fNode"/>
                              <dgm:param type="stAng" val="0"/>
                              <dgm:param type="spanAng" val="360"/>
                            </dgm:alg>
                          </dgm:else>
                        </dgm:choose>
                      </dgm:if>
                      <dgm:if name="Name94" axis="ch" ptType="node" func="cnt" op="gte" val="7">
                        <dgm:choose name="Name95">
                          <dgm:if name="Name96" axis="ch ch" ptType="node node" st="1 1" cnt="1 0" func="cnt" op="equ" val="1">
                            <dgm:alg type="cycle">
                              <dgm:param type="ctrShpMap" val="fNode"/>
                              <dgm:param type="stAng" val="0"/>
                            </dgm:alg>
                          </dgm:if>
                          <dgm:if name="Name97" axis="ch ch" ptType="node node" st="1 1" cnt="1 0" func="cnt" op="equ" val="2">
                            <dgm:alg type="cycle">
                              <dgm:param type="ctrShpMap" val="fNode"/>
                              <dgm:param type="stAng" val="315"/>
                              <dgm:param type="spanAng" val="90"/>
                            </dgm:alg>
                          </dgm:if>
                          <dgm:else name="Name98">
                            <dgm:alg type="cycle">
                              <dgm:param type="ctrShpMap" val="fNode"/>
                              <dgm:param type="stAng" val="0"/>
                              <dgm:param type="spanAng" val="360"/>
                            </dgm:alg>
                          </dgm:else>
                        </dgm:choose>
                      </dgm:if>
                      <dgm:else name="Name99"/>
                    </dgm:choose>
                  </dgm:if>
                  <dgm:else name="Name100">
                    <dgm:choose name="Name101">
                      <dgm:if name="Name102" axis="ch" ptType="node" func="cnt" op="equ" val="1">
                        <dgm:choose name="Name103">
                          <dgm:if name="Name104" axis="ch ch" ptType="node node" st="1 1" cnt="1 0" func="cnt" op="equ" val="1">
                            <dgm:alg type="cycle">
                              <dgm:param type="ctrShpMap" val="fNode"/>
                              <dgm:param type="stAng" val="270"/>
                            </dgm:alg>
                          </dgm:if>
                          <dgm:if name="Name105" axis="ch ch" ptType="node node" st="1 1" cnt="1 0" func="cnt" op="equ" val="2">
                            <dgm:alg type="cycle">
                              <dgm:param type="ctrShpMap" val="fNode"/>
                              <dgm:param type="stAng" val="315"/>
                              <dgm:param type="spanAng" val="-90"/>
                            </dgm:alg>
                          </dgm:if>
                          <dgm:else name="Name106">
                            <dgm:alg type="cycle">
                              <dgm:param type="ctrShpMap" val="fNode"/>
                              <dgm:param type="stAng" val="0"/>
                              <dgm:param type="spanAng" val="-180"/>
                            </dgm:alg>
                          </dgm:else>
                        </dgm:choose>
                      </dgm:if>
                      <dgm:if name="Name107" axis="ch" ptType="node" func="cnt" op="equ" val="2">
                        <dgm:choose name="Name108">
                          <dgm:if name="Name109" axis="ch ch" ptType="node node" st="1 1" cnt="1 0" func="cnt" op="equ" val="1">
                            <dgm:alg type="cycle">
                              <dgm:param type="ctrShpMap" val="fNode"/>
                              <dgm:param type="stAng" val="0"/>
                            </dgm:alg>
                          </dgm:if>
                          <dgm:if name="Name110" axis="ch ch" ptType="node node" st="1 1" cnt="1 0" func="cnt" op="equ" val="2">
                            <dgm:alg type="cycle">
                              <dgm:param type="ctrShpMap" val="fNode"/>
                              <dgm:param type="stAng" val="45"/>
                              <dgm:param type="spanAng" val="-90"/>
                            </dgm:alg>
                          </dgm:if>
                          <dgm:else name="Name111">
                            <dgm:alg type="cycle">
                              <dgm:param type="ctrShpMap" val="fNode"/>
                              <dgm:param type="stAng" val="90"/>
                              <dgm:param type="spanAng" val="-180"/>
                            </dgm:alg>
                          </dgm:else>
                        </dgm:choose>
                      </dgm:if>
                      <dgm:if name="Name112" axis="ch" ptType="node" func="cnt" op="equ" val="3">
                        <dgm:choose name="Name113">
                          <dgm:if name="Name114" axis="ch ch" ptType="node node" st="1 1" cnt="1 0" func="cnt" op="equ" val="1">
                            <dgm:alg type="cycle">
                              <dgm:param type="ctrShpMap" val="fNode"/>
                              <dgm:param type="stAng" val="0"/>
                            </dgm:alg>
                          </dgm:if>
                          <dgm:if name="Name115" axis="ch ch" ptType="node node" st="1 1" cnt="1 0" func="cnt" op="equ" val="2">
                            <dgm:alg type="cycle">
                              <dgm:param type="ctrShpMap" val="fNode"/>
                              <dgm:param type="stAng" val="45"/>
                              <dgm:param type="spanAng" val="-90"/>
                            </dgm:alg>
                          </dgm:if>
                          <dgm:else name="Name116">
                            <dgm:alg type="cycle">
                              <dgm:param type="ctrShpMap" val="fNode"/>
                              <dgm:param type="stAng" val="90"/>
                              <dgm:param type="spanAng" val="-180"/>
                            </dgm:alg>
                          </dgm:else>
                        </dgm:choose>
                      </dgm:if>
                      <dgm:if name="Name117" axis="ch" ptType="node" func="cnt" op="equ" val="4">
                        <dgm:choose name="Name118">
                          <dgm:if name="Name119" axis="ch ch" ptType="node node" st="1 1" cnt="1 0" func="cnt" op="equ" val="1">
                            <dgm:alg type="cycle">
                              <dgm:param type="ctrShpMap" val="fNode"/>
                              <dgm:param type="stAng" val="0"/>
                            </dgm:alg>
                          </dgm:if>
                          <dgm:if name="Name120" axis="ch ch" ptType="node node" st="1 1" cnt="1 0" func="cnt" op="equ" val="2">
                            <dgm:alg type="cycle">
                              <dgm:param type="ctrShpMap" val="fNode"/>
                              <dgm:param type="stAng" val="45"/>
                              <dgm:param type="spanAng" val="-90"/>
                            </dgm:alg>
                          </dgm:if>
                          <dgm:else name="Name121">
                            <dgm:alg type="cycle">
                              <dgm:param type="ctrShpMap" val="fNode"/>
                              <dgm:param type="stAng" val="67.5"/>
                              <dgm:param type="spanAng" val="-135"/>
                            </dgm:alg>
                          </dgm:else>
                        </dgm:choose>
                      </dgm:if>
                      <dgm:if name="Name122" axis="ch" ptType="node" func="cnt" op="equ" val="5">
                        <dgm:choose name="Name123">
                          <dgm:if name="Name124" axis="ch ch" ptType="node node" st="1 1" cnt="1 0" func="cnt" op="equ" val="1">
                            <dgm:alg type="cycle">
                              <dgm:param type="ctrShpMap" val="fNode"/>
                              <dgm:param type="stAng" val="0"/>
                            </dgm:alg>
                          </dgm:if>
                          <dgm:if name="Name125" axis="ch ch" ptType="node node" st="1 1" cnt="1 0" func="cnt" op="equ" val="2">
                            <dgm:alg type="cycle">
                              <dgm:param type="ctrShpMap" val="fNode"/>
                              <dgm:param type="stAng" val="45"/>
                              <dgm:param type="spanAng" val="-90"/>
                            </dgm:alg>
                          </dgm:if>
                          <dgm:else name="Name126">
                            <dgm:alg type="cycle">
                              <dgm:param type="ctrShpMap" val="fNode"/>
                              <dgm:param type="stAng" val="0"/>
                              <dgm:param type="spanAng" val="-360"/>
                            </dgm:alg>
                          </dgm:else>
                        </dgm:choose>
                      </dgm:if>
                      <dgm:if name="Name127" axis="ch" ptType="node" func="cnt" op="equ" val="6">
                        <dgm:choose name="Name128">
                          <dgm:if name="Name129" axis="ch ch" ptType="node node" st="1 1" cnt="1 0" func="cnt" op="equ" val="1">
                            <dgm:alg type="cycle">
                              <dgm:param type="ctrShpMap" val="fNode"/>
                              <dgm:param type="stAng" val="0"/>
                            </dgm:alg>
                          </dgm:if>
                          <dgm:if name="Name130" axis="ch ch" ptType="node node" st="1 1" cnt="1 0" func="cnt" op="equ" val="2">
                            <dgm:alg type="cycle">
                              <dgm:param type="ctrShpMap" val="fNode"/>
                              <dgm:param type="stAng" val="45"/>
                              <dgm:param type="spanAng" val="-90"/>
                            </dgm:alg>
                          </dgm:if>
                          <dgm:else name="Name131">
                            <dgm:alg type="cycle">
                              <dgm:param type="ctrShpMap" val="fNode"/>
                              <dgm:param type="stAng" val="0"/>
                              <dgm:param type="spanAng" val="-360"/>
                            </dgm:alg>
                          </dgm:else>
                        </dgm:choose>
                      </dgm:if>
                      <dgm:if name="Name132" axis="ch" ptType="node" func="cnt" op="gte" val="7">
                        <dgm:choose name="Name133">
                          <dgm:if name="Name134" axis="ch ch" ptType="node node" st="1 1" cnt="1 0" func="cnt" op="equ" val="1">
                            <dgm:alg type="cycle">
                              <dgm:param type="ctrShpMap" val="fNode"/>
                              <dgm:param type="stAng" val="0"/>
                            </dgm:alg>
                          </dgm:if>
                          <dgm:if name="Name135" axis="ch ch" ptType="node node" st="1 1" cnt="1 0" func="cnt" op="equ" val="2">
                            <dgm:alg type="cycle">
                              <dgm:param type="ctrShpMap" val="fNode"/>
                              <dgm:param type="stAng" val="45"/>
                              <dgm:param type="spanAng" val="-90"/>
                            </dgm:alg>
                          </dgm:if>
                          <dgm:else name="Name136">
                            <dgm:alg type="cycle">
                              <dgm:param type="ctrShpMap" val="fNode"/>
                              <dgm:param type="stAng" val="0"/>
                              <dgm:param type="spanAng" val="-360"/>
                            </dgm:alg>
                          </dgm:else>
                        </dgm:choose>
                      </dgm:if>
                      <dgm:else name="Name137"/>
                    </dgm:choose>
                  </dgm:else>
                </dgm:choose>
                <dgm:shape xmlns:r="http://schemas.openxmlformats.org/officeDocument/2006/relationships" r:blip="">
                  <dgm:adjLst/>
                </dgm:shape>
                <dgm:presOf/>
                <dgm:constrLst>
                  <dgm:constr type="sp" refType="w" fact="0.1"/>
                  <dgm:constr type="sibSp" refType="w" fact="0.1"/>
                </dgm:constrLst>
                <dgm:forEach name="Name138" axis="ch" ptType="node" cnt="1">
                  <dgm:layoutNode name="childCenter1"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139" axis="ch">
                    <dgm:forEach name="Name140" axis="self" ptType="parTrans">
                      <dgm:layoutNode name="Name141">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142" axis="self" ptType="node">
                      <dgm:layoutNode name="text1"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143" axis="ch" ptType="parTrans" cnt="1">
                <dgm:layoutNode name="Name144">
                  <dgm:alg type="conn">
                    <dgm:param type="dim" val="1D"/>
                    <dgm:param type="begPts" val="auto"/>
                    <dgm:param type="endPts" val="auto"/>
                    <dgm:param type="endSty" val="noArr"/>
                    <dgm:param type="srcNode" val="textCenter"/>
                    <dgm:param type="dstNode" val="childCenter1"/>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145"/>
          </dgm:choose>
          <dgm:choose name="Name146">
            <dgm:if name="Name147" axis="ch" ptType="node" func="cnt" op="gte" val="2">
              <dgm:layoutNode name="cycle_2">
                <dgm:choose name="Name148">
                  <dgm:if name="Name149" func="var" arg="dir" op="equ" val="norm">
                    <dgm:choose name="Name150">
                      <dgm:if name="Name151" axis="ch" ptType="node" func="cnt" op="equ" val="2">
                        <dgm:choose name="Name152">
                          <dgm:if name="Name153" axis="ch ch" ptType="node node" st="2 1" cnt="1 0" func="cnt" op="equ" val="1">
                            <dgm:alg type="cycle">
                              <dgm:param type="ctrShpMap" val="fNode"/>
                              <dgm:param type="stAng" val="180"/>
                            </dgm:alg>
                          </dgm:if>
                          <dgm:if name="Name154" axis="ch ch" ptType="node node" st="2 1" cnt="1 0" func="cnt" op="equ" val="2">
                            <dgm:alg type="cycle">
                              <dgm:param type="ctrShpMap" val="fNode"/>
                              <dgm:param type="stAng" val="135"/>
                              <dgm:param type="spanAng" val="90"/>
                            </dgm:alg>
                          </dgm:if>
                          <dgm:else name="Name155">
                            <dgm:alg type="cycle">
                              <dgm:param type="ctrShpMap" val="fNode"/>
                              <dgm:param type="stAng" val="90"/>
                              <dgm:param type="spanAng" val="180"/>
                            </dgm:alg>
                          </dgm:else>
                        </dgm:choose>
                      </dgm:if>
                      <dgm:if name="Name156" axis="ch" ptType="node" func="cnt" op="equ" val="3">
                        <dgm:choose name="Name157">
                          <dgm:if name="Name158" axis="ch ch" ptType="node node" st="2 1" cnt="1 0" func="cnt" op="equ" val="1">
                            <dgm:alg type="cycle">
                              <dgm:param type="ctrShpMap" val="fNode"/>
                              <dgm:param type="stAng" val="120"/>
                              <dgm:param type="horzAlign" val="r"/>
                              <dgm:param type="vertAlign" val="b"/>
                            </dgm:alg>
                          </dgm:if>
                          <dgm:if name="Name159" axis="ch ch" ptType="node node" st="2 1" cnt="1 0" func="cnt" op="equ" val="2">
                            <dgm:alg type="cycle">
                              <dgm:param type="ctrShpMap" val="fNode"/>
                              <dgm:param type="stAng" val="75"/>
                              <dgm:param type="spanAng" val="90"/>
                              <dgm:param type="horzAlign" val="r"/>
                              <dgm:param type="vertAlign" val="b"/>
                            </dgm:alg>
                          </dgm:if>
                          <dgm:else name="Name160">
                            <dgm:alg type="cycle">
                              <dgm:param type="ctrShpMap" val="fNode"/>
                              <dgm:param type="stAng" val="30"/>
                              <dgm:param type="spanAng" val="180"/>
                            </dgm:alg>
                          </dgm:else>
                        </dgm:choose>
                      </dgm:if>
                      <dgm:if name="Name161" axis="ch" ptType="node" func="cnt" op="equ" val="4">
                        <dgm:choose name="Name162">
                          <dgm:if name="Name163" axis="ch ch" ptType="node node" st="2 1" cnt="1 0" func="cnt" op="equ" val="1">
                            <dgm:alg type="cycle">
                              <dgm:param type="ctrShpMap" val="fNode"/>
                              <dgm:param type="stAng" val="90"/>
                            </dgm:alg>
                          </dgm:if>
                          <dgm:if name="Name164" axis="ch ch" ptType="node node" st="2 1" cnt="1 0" func="cnt" op="equ" val="2">
                            <dgm:alg type="cycle">
                              <dgm:param type="ctrShpMap" val="fNode"/>
                              <dgm:param type="stAng" val="45"/>
                              <dgm:param type="spanAng" val="90"/>
                            </dgm:alg>
                          </dgm:if>
                          <dgm:else name="Name165">
                            <dgm:alg type="cycle">
                              <dgm:param type="ctrShpMap" val="fNode"/>
                              <dgm:param type="stAng" val="22.5"/>
                              <dgm:param type="spanAng" val="135"/>
                            </dgm:alg>
                          </dgm:else>
                        </dgm:choose>
                      </dgm:if>
                      <dgm:if name="Name166" axis="ch" ptType="node" func="cnt" op="equ" val="5">
                        <dgm:choose name="Name167">
                          <dgm:if name="Name168" axis="ch ch" ptType="node node" st="2 1" cnt="1 0" func="cnt" op="equ" val="1">
                            <dgm:alg type="cycle">
                              <dgm:param type="ctrShpMap" val="fNode"/>
                              <dgm:param type="stAng" val="72"/>
                            </dgm:alg>
                          </dgm:if>
                          <dgm:if name="Name169" axis="ch ch" ptType="node node" st="2 1" cnt="1 0" func="cnt" op="equ" val="2">
                            <dgm:alg type="cycle">
                              <dgm:param type="ctrShpMap" val="fNode"/>
                              <dgm:param type="stAng" val="27"/>
                              <dgm:param type="spanAng" val="90"/>
                            </dgm:alg>
                          </dgm:if>
                          <dgm:else name="Name170">
                            <dgm:alg type="cycle">
                              <dgm:param type="ctrShpMap" val="fNode"/>
                              <dgm:param type="stAng" val="0"/>
                              <dgm:param type="spanAng" val="360"/>
                            </dgm:alg>
                          </dgm:else>
                        </dgm:choose>
                      </dgm:if>
                      <dgm:if name="Name171" axis="ch" ptType="node" func="cnt" op="equ" val="6">
                        <dgm:choose name="Name172">
                          <dgm:if name="Name173" axis="ch ch" ptType="node node" st="2 1" cnt="1 0" func="cnt" op="equ" val="1">
                            <dgm:alg type="cycle">
                              <dgm:param type="ctrShpMap" val="fNode"/>
                              <dgm:param type="stAng" val="60"/>
                            </dgm:alg>
                          </dgm:if>
                          <dgm:if name="Name174" axis="ch ch" ptType="node node" st="2 1" cnt="1 0" func="cnt" op="equ" val="2">
                            <dgm:alg type="cycle">
                              <dgm:param type="ctrShpMap" val="fNode"/>
                              <dgm:param type="stAng" val="15"/>
                              <dgm:param type="spanAng" val="90"/>
                            </dgm:alg>
                          </dgm:if>
                          <dgm:else name="Name175">
                            <dgm:alg type="cycle">
                              <dgm:param type="ctrShpMap" val="fNode"/>
                              <dgm:param type="stAng" val="0"/>
                              <dgm:param type="spanAng" val="360"/>
                            </dgm:alg>
                          </dgm:else>
                        </dgm:choose>
                      </dgm:if>
                      <dgm:if name="Name176" axis="ch" ptType="node" func="cnt" op="gte" val="7">
                        <dgm:choose name="Name177">
                          <dgm:if name="Name178" axis="ch ch" ptType="node node" st="2 1" cnt="1 0" func="cnt" op="equ" val="1">
                            <dgm:alg type="cycle">
                              <dgm:param type="ctrShpMap" val="fNode"/>
                              <dgm:param type="stAng" val="51"/>
                            </dgm:alg>
                          </dgm:if>
                          <dgm:if name="Name179" axis="ch ch" ptType="node node" st="2 1" cnt="1 0" func="cnt" op="equ" val="2">
                            <dgm:alg type="cycle">
                              <dgm:param type="ctrShpMap" val="fNode"/>
                              <dgm:param type="stAng" val="6"/>
                              <dgm:param type="spanAng" val="90"/>
                            </dgm:alg>
                          </dgm:if>
                          <dgm:else name="Name180">
                            <dgm:alg type="cycle">
                              <dgm:param type="ctrShpMap" val="fNode"/>
                              <dgm:param type="stAng" val="0"/>
                              <dgm:param type="spanAng" val="360"/>
                            </dgm:alg>
                          </dgm:else>
                        </dgm:choose>
                      </dgm:if>
                      <dgm:else name="Name181"/>
                    </dgm:choose>
                  </dgm:if>
                  <dgm:else name="Name182">
                    <dgm:choose name="Name183">
                      <dgm:if name="Name184" axis="ch" ptType="node" func="cnt" op="equ" val="2">
                        <dgm:choose name="Name185">
                          <dgm:if name="Name186" axis="ch ch" ptType="node node" st="2 1" cnt="1 0" func="cnt" op="equ" val="1">
                            <dgm:alg type="cycle">
                              <dgm:param type="ctrShpMap" val="fNode"/>
                              <dgm:param type="stAng" val="180"/>
                            </dgm:alg>
                          </dgm:if>
                          <dgm:if name="Name187" axis="ch ch" ptType="node node" st="2 1" cnt="1 0" func="cnt" op="equ" val="2">
                            <dgm:alg type="cycle">
                              <dgm:param type="ctrShpMap" val="fNode"/>
                              <dgm:param type="stAng" val="225"/>
                              <dgm:param type="spanAng" val="-90"/>
                            </dgm:alg>
                          </dgm:if>
                          <dgm:else name="Name188">
                            <dgm:alg type="cycle">
                              <dgm:param type="ctrShpMap" val="fNode"/>
                              <dgm:param type="stAng" val="270"/>
                              <dgm:param type="spanAng" val="-180"/>
                            </dgm:alg>
                          </dgm:else>
                        </dgm:choose>
                      </dgm:if>
                      <dgm:if name="Name189" axis="ch" ptType="node" func="cnt" op="equ" val="3">
                        <dgm:choose name="Name190">
                          <dgm:if name="Name191" axis="ch ch" ptType="node node" st="2 1" cnt="1 0" func="cnt" op="equ" val="1">
                            <dgm:alg type="cycle">
                              <dgm:param type="ctrShpMap" val="fNode"/>
                              <dgm:param type="stAng" val="240"/>
                              <dgm:param type="horzAlign" val="l"/>
                              <dgm:param type="vertAlign" val="b"/>
                            </dgm:alg>
                          </dgm:if>
                          <dgm:if name="Name192" axis="ch ch" ptType="node node" st="2 1" cnt="1 0" func="cnt" op="equ" val="2">
                            <dgm:alg type="cycle">
                              <dgm:param type="ctrShpMap" val="fNode"/>
                              <dgm:param type="stAng" val="285"/>
                              <dgm:param type="spanAng" val="-90"/>
                              <dgm:param type="horzAlign" val="l"/>
                              <dgm:param type="vertAlign" val="b"/>
                            </dgm:alg>
                          </dgm:if>
                          <dgm:else name="Name193">
                            <dgm:alg type="cycle">
                              <dgm:param type="ctrShpMap" val="fNode"/>
                              <dgm:param type="stAng" val="330"/>
                              <dgm:param type="spanAng" val="-180"/>
                            </dgm:alg>
                          </dgm:else>
                        </dgm:choose>
                      </dgm:if>
                      <dgm:if name="Name194" axis="ch" ptType="node" func="cnt" op="equ" val="4">
                        <dgm:choose name="Name195">
                          <dgm:if name="Name196" axis="ch ch" ptType="node node" st="2 1" cnt="1 0" func="cnt" op="equ" val="1">
                            <dgm:alg type="cycle">
                              <dgm:param type="ctrShpMap" val="fNode"/>
                              <dgm:param type="stAng" val="270"/>
                            </dgm:alg>
                          </dgm:if>
                          <dgm:if name="Name197" axis="ch ch" ptType="node node" st="2 1" cnt="1 0" func="cnt" op="equ" val="2">
                            <dgm:alg type="cycle">
                              <dgm:param type="ctrShpMap" val="fNode"/>
                              <dgm:param type="stAng" val="315"/>
                              <dgm:param type="spanAng" val="-90"/>
                            </dgm:alg>
                          </dgm:if>
                          <dgm:else name="Name198">
                            <dgm:alg type="cycle">
                              <dgm:param type="ctrShpMap" val="fNode"/>
                              <dgm:param type="stAng" val="337.5"/>
                              <dgm:param type="spanAng" val="-135"/>
                            </dgm:alg>
                          </dgm:else>
                        </dgm:choose>
                      </dgm:if>
                      <dgm:if name="Name199" axis="ch" ptType="node" func="cnt" op="equ" val="5">
                        <dgm:choose name="Name200">
                          <dgm:if name="Name201" axis="ch ch" ptType="node node" st="2 1" cnt="1 0" func="cnt" op="equ" val="1">
                            <dgm:alg type="cycle">
                              <dgm:param type="ctrShpMap" val="fNode"/>
                              <dgm:param type="stAng" val="288"/>
                            </dgm:alg>
                          </dgm:if>
                          <dgm:if name="Name202" axis="ch ch" ptType="node node" st="2 1" cnt="1 0" func="cnt" op="equ" val="2">
                            <dgm:alg type="cycle">
                              <dgm:param type="ctrShpMap" val="fNode"/>
                              <dgm:param type="stAng" val="333"/>
                              <dgm:param type="spanAng" val="-90"/>
                            </dgm:alg>
                          </dgm:if>
                          <dgm:else name="Name203">
                            <dgm:alg type="cycle">
                              <dgm:param type="ctrShpMap" val="fNode"/>
                              <dgm:param type="stAng" val="0"/>
                              <dgm:param type="spanAng" val="-360"/>
                            </dgm:alg>
                          </dgm:else>
                        </dgm:choose>
                      </dgm:if>
                      <dgm:if name="Name204" axis="ch" ptType="node" func="cnt" op="equ" val="6">
                        <dgm:choose name="Name205">
                          <dgm:if name="Name206" axis="ch ch" ptType="node node" st="2 1" cnt="1 0" func="cnt" op="equ" val="1">
                            <dgm:alg type="cycle">
                              <dgm:param type="ctrShpMap" val="fNode"/>
                              <dgm:param type="stAng" val="300"/>
                            </dgm:alg>
                          </dgm:if>
                          <dgm:if name="Name207" axis="ch ch" ptType="node node" st="2 1" cnt="1 0" func="cnt" op="equ" val="2">
                            <dgm:alg type="cycle">
                              <dgm:param type="ctrShpMap" val="fNode"/>
                              <dgm:param type="stAng" val="345"/>
                              <dgm:param type="spanAng" val="-90"/>
                            </dgm:alg>
                          </dgm:if>
                          <dgm:else name="Name208">
                            <dgm:alg type="cycle">
                              <dgm:param type="ctrShpMap" val="fNode"/>
                              <dgm:param type="stAng" val="0"/>
                              <dgm:param type="spanAng" val="-360"/>
                            </dgm:alg>
                          </dgm:else>
                        </dgm:choose>
                      </dgm:if>
                      <dgm:if name="Name209" axis="ch" ptType="node" func="cnt" op="gte" val="7">
                        <dgm:choose name="Name210">
                          <dgm:if name="Name211" axis="ch ch" ptType="node node" st="2 1" cnt="1 0" func="cnt" op="equ" val="1">
                            <dgm:alg type="cycle">
                              <dgm:param type="ctrShpMap" val="fNode"/>
                              <dgm:param type="stAng" val="308"/>
                            </dgm:alg>
                          </dgm:if>
                          <dgm:if name="Name212" axis="ch ch" ptType="node node" st="2 1" cnt="1 0" func="cnt" op="equ" val="2">
                            <dgm:alg type="cycle">
                              <dgm:param type="ctrShpMap" val="fNode"/>
                              <dgm:param type="stAng" val="353"/>
                              <dgm:param type="spanAng" val="-90"/>
                            </dgm:alg>
                          </dgm:if>
                          <dgm:else name="Name213">
                            <dgm:alg type="cycle">
                              <dgm:param type="ctrShpMap" val="fNode"/>
                              <dgm:param type="stAng" val="0"/>
                              <dgm:param type="spanAng" val="-360"/>
                            </dgm:alg>
                          </dgm:else>
                        </dgm:choose>
                      </dgm:if>
                      <dgm:else name="Name214"/>
                    </dgm:choose>
                  </dgm:else>
                </dgm:choose>
                <dgm:shape xmlns:r="http://schemas.openxmlformats.org/officeDocument/2006/relationships" r:blip="">
                  <dgm:adjLst/>
                </dgm:shape>
                <dgm:presOf/>
                <dgm:constrLst>
                  <dgm:constr type="sp" refType="w" fact="0.1"/>
                  <dgm:constr type="sibSp" refType="w" fact="0.1"/>
                </dgm:constrLst>
                <dgm:forEach name="Name215" axis="ch" ptType="node" st="2" cnt="1">
                  <dgm:layoutNode name="childCenter2"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16" axis="ch">
                    <dgm:forEach name="Name217" axis="self" ptType="parTrans">
                      <dgm:layoutNode name="Name218">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19" axis="self" ptType="node">
                      <dgm:layoutNode name="text2"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20" axis="ch" ptType="parTrans" st="2" cnt="1">
                <dgm:layoutNode name="Name221">
                  <dgm:alg type="conn">
                    <dgm:param type="dim" val="1D"/>
                    <dgm:param type="begPts" val="auto"/>
                    <dgm:param type="endPts" val="auto"/>
                    <dgm:param type="endSty" val="noArr"/>
                    <dgm:param type="srcNode" val="textCenter"/>
                    <dgm:param type="dstNode" val="childCenter2"/>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22"/>
          </dgm:choose>
          <dgm:choose name="Name223">
            <dgm:if name="Name224" axis="ch" ptType="node" func="cnt" op="gte" val="3">
              <dgm:layoutNode name="cycle_3">
                <dgm:choose name="Name225">
                  <dgm:if name="Name226" func="var" arg="dir" op="equ" val="norm">
                    <dgm:choose name="Name227">
                      <dgm:if name="Name228" axis="ch" ptType="node" func="cnt" op="equ" val="3">
                        <dgm:choose name="Name229">
                          <dgm:if name="Name230" axis="ch ch" ptType="node node" st="3 1" cnt="1 0" func="cnt" op="equ" val="1">
                            <dgm:alg type="cycle">
                              <dgm:param type="ctrShpMap" val="fNode"/>
                              <dgm:param type="stAng" val="240"/>
                              <dgm:param type="horzAlign" val="l"/>
                              <dgm:param type="vertAlign" val="b"/>
                            </dgm:alg>
                          </dgm:if>
                          <dgm:if name="Name231" axis="ch ch" ptType="node node" st="3 1" cnt="1 0" func="cnt" op="equ" val="2">
                            <dgm:alg type="cycle">
                              <dgm:param type="ctrShpMap" val="fNode"/>
                              <dgm:param type="stAng" val="195"/>
                              <dgm:param type="spanAng" val="90"/>
                              <dgm:param type="horzAlign" val="l"/>
                              <dgm:param type="vertAlign" val="b"/>
                            </dgm:alg>
                          </dgm:if>
                          <dgm:else name="Name232">
                            <dgm:alg type="cycle">
                              <dgm:param type="ctrShpMap" val="fNode"/>
                              <dgm:param type="stAng" val="150"/>
                              <dgm:param type="spanAng" val="180"/>
                            </dgm:alg>
                          </dgm:else>
                        </dgm:choose>
                      </dgm:if>
                      <dgm:if name="Name233" axis="ch" ptType="node" func="cnt" op="equ" val="4">
                        <dgm:choose name="Name234">
                          <dgm:if name="Name235" axis="ch ch" ptType="node node" st="3 1" cnt="1 0" func="cnt" op="equ" val="1">
                            <dgm:alg type="cycle">
                              <dgm:param type="ctrShpMap" val="fNode"/>
                              <dgm:param type="stAng" val="180"/>
                            </dgm:alg>
                          </dgm:if>
                          <dgm:if name="Name236" axis="ch ch" ptType="node node" st="3 1" cnt="1 0" func="cnt" op="equ" val="2">
                            <dgm:alg type="cycle">
                              <dgm:param type="ctrShpMap" val="fNode"/>
                              <dgm:param type="stAng" val="135"/>
                              <dgm:param type="spanAng" val="90"/>
                            </dgm:alg>
                          </dgm:if>
                          <dgm:else name="Name237">
                            <dgm:alg type="cycle">
                              <dgm:param type="ctrShpMap" val="fNode"/>
                              <dgm:param type="stAng" val="112.5"/>
                              <dgm:param type="spanAng" val="135"/>
                            </dgm:alg>
                          </dgm:else>
                        </dgm:choose>
                      </dgm:if>
                      <dgm:if name="Name238" axis="ch" ptType="node" func="cnt" op="equ" val="5">
                        <dgm:choose name="Name239">
                          <dgm:if name="Name240" axis="ch ch" ptType="node node" st="3 1" cnt="1 0" func="cnt" op="equ" val="1">
                            <dgm:alg type="cycle">
                              <dgm:param type="ctrShpMap" val="fNode"/>
                              <dgm:param type="stAng" val="144"/>
                            </dgm:alg>
                          </dgm:if>
                          <dgm:if name="Name241" axis="ch ch" ptType="node node" st="3 1" cnt="1 0" func="cnt" op="equ" val="2">
                            <dgm:alg type="cycle">
                              <dgm:param type="ctrShpMap" val="fNode"/>
                              <dgm:param type="stAng" val="99"/>
                              <dgm:param type="spanAng" val="90"/>
                            </dgm:alg>
                          </dgm:if>
                          <dgm:else name="Name242">
                            <dgm:alg type="cycle">
                              <dgm:param type="ctrShpMap" val="fNode"/>
                              <dgm:param type="stAng" val="0"/>
                              <dgm:param type="spanAng" val="360"/>
                            </dgm:alg>
                          </dgm:else>
                        </dgm:choose>
                      </dgm:if>
                      <dgm:if name="Name243" axis="ch" ptType="node" func="cnt" op="equ" val="6">
                        <dgm:choose name="Name244">
                          <dgm:if name="Name245" axis="ch ch" ptType="node node" st="3 1" cnt="1 0" func="cnt" op="equ" val="1">
                            <dgm:alg type="cycle">
                              <dgm:param type="ctrShpMap" val="fNode"/>
                              <dgm:param type="stAng" val="120"/>
                            </dgm:alg>
                          </dgm:if>
                          <dgm:if name="Name246" axis="ch ch" ptType="node node" st="3 1" cnt="1 0" func="cnt" op="equ" val="2">
                            <dgm:alg type="cycle">
                              <dgm:param type="ctrShpMap" val="fNode"/>
                              <dgm:param type="stAng" val="75"/>
                              <dgm:param type="spanAng" val="90"/>
                            </dgm:alg>
                          </dgm:if>
                          <dgm:else name="Name247">
                            <dgm:alg type="cycle">
                              <dgm:param type="ctrShpMap" val="fNode"/>
                              <dgm:param type="stAng" val="0"/>
                              <dgm:param type="spanAng" val="360"/>
                            </dgm:alg>
                          </dgm:else>
                        </dgm:choose>
                      </dgm:if>
                      <dgm:if name="Name248" axis="ch" ptType="node" func="cnt" op="gte" val="7">
                        <dgm:choose name="Name249">
                          <dgm:if name="Name250" axis="ch ch" ptType="node node" st="3 1" cnt="1 0" func="cnt" op="equ" val="1">
                            <dgm:alg type="cycle">
                              <dgm:param type="ctrShpMap" val="fNode"/>
                              <dgm:param type="stAng" val="102"/>
                            </dgm:alg>
                          </dgm:if>
                          <dgm:if name="Name251" axis="ch ch" ptType="node node" st="3 1" cnt="1 0" func="cnt" op="equ" val="2">
                            <dgm:alg type="cycle">
                              <dgm:param type="ctrShpMap" val="fNode"/>
                              <dgm:param type="stAng" val="57"/>
                              <dgm:param type="spanAng" val="90"/>
                            </dgm:alg>
                          </dgm:if>
                          <dgm:else name="Name252">
                            <dgm:alg type="cycle">
                              <dgm:param type="ctrShpMap" val="fNode"/>
                              <dgm:param type="stAng" val="0"/>
                              <dgm:param type="spanAng" val="360"/>
                            </dgm:alg>
                          </dgm:else>
                        </dgm:choose>
                      </dgm:if>
                      <dgm:else name="Name253"/>
                    </dgm:choose>
                  </dgm:if>
                  <dgm:else name="Name254">
                    <dgm:choose name="Name255">
                      <dgm:if name="Name256" axis="ch" ptType="node" func="cnt" op="equ" val="3">
                        <dgm:choose name="Name257">
                          <dgm:if name="Name258" axis="ch ch" ptType="node node" st="3 1" cnt="1 0" func="cnt" op="equ" val="1">
                            <dgm:alg type="cycle">
                              <dgm:param type="ctrShpMap" val="fNode"/>
                              <dgm:param type="stAng" val="120"/>
                              <dgm:param type="horzAlign" val="r"/>
                              <dgm:param type="vertAlign" val="b"/>
                            </dgm:alg>
                          </dgm:if>
                          <dgm:if name="Name259" axis="ch ch" ptType="node node" st="3 1" cnt="1 0" func="cnt" op="equ" val="2">
                            <dgm:alg type="cycle">
                              <dgm:param type="ctrShpMap" val="fNode"/>
                              <dgm:param type="stAng" val="165"/>
                              <dgm:param type="spanAng" val="-90"/>
                              <dgm:param type="horzAlign" val="r"/>
                              <dgm:param type="vertAlign" val="b"/>
                            </dgm:alg>
                          </dgm:if>
                          <dgm:else name="Name260">
                            <dgm:alg type="cycle">
                              <dgm:param type="ctrShpMap" val="fNode"/>
                              <dgm:param type="stAng" val="210"/>
                              <dgm:param type="spanAng" val="-180"/>
                            </dgm:alg>
                          </dgm:else>
                        </dgm:choose>
                      </dgm:if>
                      <dgm:if name="Name261" axis="ch" ptType="node" func="cnt" op="equ" val="4">
                        <dgm:choose name="Name262">
                          <dgm:if name="Name263" axis="ch ch" ptType="node node" st="3 1" cnt="1 0" func="cnt" op="equ" val="1">
                            <dgm:alg type="cycle">
                              <dgm:param type="ctrShpMap" val="fNode"/>
                              <dgm:param type="stAng" val="180"/>
                            </dgm:alg>
                          </dgm:if>
                          <dgm:if name="Name264" axis="ch ch" ptType="node node" st="3 1" cnt="1 0" func="cnt" op="equ" val="2">
                            <dgm:alg type="cycle">
                              <dgm:param type="ctrShpMap" val="fNode"/>
                              <dgm:param type="stAng" val="225"/>
                              <dgm:param type="spanAng" val="-90"/>
                            </dgm:alg>
                          </dgm:if>
                          <dgm:else name="Name265">
                            <dgm:alg type="cycle">
                              <dgm:param type="ctrShpMap" val="fNode"/>
                              <dgm:param type="stAng" val="247.5"/>
                              <dgm:param type="spanAng" val="-135"/>
                            </dgm:alg>
                          </dgm:else>
                        </dgm:choose>
                      </dgm:if>
                      <dgm:if name="Name266" axis="ch" ptType="node" func="cnt" op="equ" val="5">
                        <dgm:choose name="Name267">
                          <dgm:if name="Name268" axis="ch ch" ptType="node node" st="3 1" cnt="1 0" func="cnt" op="equ" val="1">
                            <dgm:alg type="cycle">
                              <dgm:param type="ctrShpMap" val="fNode"/>
                              <dgm:param type="stAng" val="216"/>
                            </dgm:alg>
                          </dgm:if>
                          <dgm:if name="Name269" axis="ch ch" ptType="node node" st="3 1" cnt="1 0" func="cnt" op="equ" val="2">
                            <dgm:alg type="cycle">
                              <dgm:param type="ctrShpMap" val="fNode"/>
                              <dgm:param type="stAng" val="261"/>
                              <dgm:param type="spanAng" val="-90"/>
                            </dgm:alg>
                          </dgm:if>
                          <dgm:else name="Name270">
                            <dgm:alg type="cycle">
                              <dgm:param type="ctrShpMap" val="fNode"/>
                              <dgm:param type="stAng" val="0"/>
                              <dgm:param type="spanAng" val="-360"/>
                            </dgm:alg>
                          </dgm:else>
                        </dgm:choose>
                      </dgm:if>
                      <dgm:if name="Name271" axis="ch" ptType="node" func="cnt" op="equ" val="6">
                        <dgm:choose name="Name272">
                          <dgm:if name="Name273" axis="ch ch" ptType="node node" st="3 1" cnt="1 0" func="cnt" op="equ" val="1">
                            <dgm:alg type="cycle">
                              <dgm:param type="ctrShpMap" val="fNode"/>
                              <dgm:param type="stAng" val="240"/>
                            </dgm:alg>
                          </dgm:if>
                          <dgm:if name="Name274" axis="ch ch" ptType="node node" st="3 1" cnt="1 0" func="cnt" op="equ" val="2">
                            <dgm:alg type="cycle">
                              <dgm:param type="ctrShpMap" val="fNode"/>
                              <dgm:param type="stAng" val="285"/>
                              <dgm:param type="spanAng" val="-90"/>
                            </dgm:alg>
                          </dgm:if>
                          <dgm:else name="Name275">
                            <dgm:alg type="cycle">
                              <dgm:param type="ctrShpMap" val="fNode"/>
                              <dgm:param type="stAng" val="0"/>
                              <dgm:param type="spanAng" val="-360"/>
                            </dgm:alg>
                          </dgm:else>
                        </dgm:choose>
                      </dgm:if>
                      <dgm:if name="Name276" axis="ch" ptType="node" func="cnt" op="gte" val="7">
                        <dgm:choose name="Name277">
                          <dgm:if name="Name278" axis="ch ch" ptType="node node" st="3 1" cnt="1 0" func="cnt" op="equ" val="1">
                            <dgm:alg type="cycle">
                              <dgm:param type="ctrShpMap" val="fNode"/>
                              <dgm:param type="stAng" val="257"/>
                            </dgm:alg>
                          </dgm:if>
                          <dgm:if name="Name279" axis="ch ch" ptType="node node" st="3 1" cnt="1 0" func="cnt" op="equ" val="2">
                            <dgm:alg type="cycle">
                              <dgm:param type="ctrShpMap" val="fNode"/>
                              <dgm:param type="stAng" val="302"/>
                              <dgm:param type="spanAng" val="-90"/>
                            </dgm:alg>
                          </dgm:if>
                          <dgm:else name="Name280">
                            <dgm:alg type="cycle">
                              <dgm:param type="ctrShpMap" val="fNode"/>
                              <dgm:param type="stAng" val="0"/>
                              <dgm:param type="spanAng" val="-360"/>
                            </dgm:alg>
                          </dgm:else>
                        </dgm:choose>
                      </dgm:if>
                      <dgm:else name="Name281"/>
                    </dgm:choose>
                  </dgm:else>
                </dgm:choose>
                <dgm:shape xmlns:r="http://schemas.openxmlformats.org/officeDocument/2006/relationships" r:blip="">
                  <dgm:adjLst/>
                </dgm:shape>
                <dgm:presOf/>
                <dgm:constrLst>
                  <dgm:constr type="sp" refType="w" fact="0.1"/>
                  <dgm:constr type="sibSp" refType="w" fact="0.1"/>
                </dgm:constrLst>
                <dgm:forEach name="Name282" axis="ch" ptType="node" st="3" cnt="1">
                  <dgm:layoutNode name="childCenter3"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83" axis="ch">
                    <dgm:forEach name="Name284" axis="self" ptType="parTrans">
                      <dgm:layoutNode name="Name285">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86" axis="self" ptType="node">
                      <dgm:layoutNode name="text3"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87" axis="ch" ptType="parTrans" st="3" cnt="1">
                <dgm:layoutNode name="Name288">
                  <dgm:alg type="conn">
                    <dgm:param type="dim" val="1D"/>
                    <dgm:param type="begPts" val="auto"/>
                    <dgm:param type="endPts" val="auto"/>
                    <dgm:param type="endSty" val="noArr"/>
                    <dgm:param type="srcNode" val="textCenter"/>
                    <dgm:param type="dstNode" val="childCenter3"/>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89"/>
          </dgm:choose>
          <dgm:choose name="Name290">
            <dgm:if name="Name291" axis="ch" ptType="node" func="cnt" op="gte" val="4">
              <dgm:layoutNode name="cycle_4">
                <dgm:choose name="Name292">
                  <dgm:if name="Name293" func="var" arg="dir" op="equ" val="norm">
                    <dgm:choose name="Name294">
                      <dgm:if name="Name295" axis="ch" ptType="node" func="cnt" op="equ" val="4">
                        <dgm:choose name="Name296">
                          <dgm:if name="Name297" axis="ch ch" ptType="node node" st="4 1" cnt="1 0" func="cnt" op="equ" val="1">
                            <dgm:alg type="cycle">
                              <dgm:param type="ctrShpMap" val="fNode"/>
                              <dgm:param type="stAng" val="270"/>
                            </dgm:alg>
                          </dgm:if>
                          <dgm:if name="Name298" axis="ch ch" ptType="node node" st="4 1" cnt="1 0" func="cnt" op="equ" val="2">
                            <dgm:alg type="cycle">
                              <dgm:param type="ctrShpMap" val="fNode"/>
                              <dgm:param type="stAng" val="225"/>
                              <dgm:param type="spanAng" val="90"/>
                            </dgm:alg>
                          </dgm:if>
                          <dgm:else name="Name299">
                            <dgm:alg type="cycle">
                              <dgm:param type="ctrShpMap" val="fNode"/>
                              <dgm:param type="stAng" val="202.5"/>
                              <dgm:param type="spanAng" val="135"/>
                            </dgm:alg>
                          </dgm:else>
                        </dgm:choose>
                      </dgm:if>
                      <dgm:if name="Name300" axis="ch" ptType="node" func="cnt" op="equ" val="5">
                        <dgm:choose name="Name301">
                          <dgm:if name="Name302" axis="ch ch" ptType="node node" st="4 1" cnt="1 0" func="cnt" op="equ" val="1">
                            <dgm:alg type="cycle">
                              <dgm:param type="ctrShpMap" val="fNode"/>
                              <dgm:param type="stAng" val="216"/>
                            </dgm:alg>
                          </dgm:if>
                          <dgm:if name="Name303" axis="ch ch" ptType="node node" st="4 1" cnt="1 0" func="cnt" op="equ" val="2">
                            <dgm:alg type="cycle">
                              <dgm:param type="ctrShpMap" val="fNode"/>
                              <dgm:param type="stAng" val="171"/>
                              <dgm:param type="spanAng" val="90"/>
                            </dgm:alg>
                          </dgm:if>
                          <dgm:else name="Name304">
                            <dgm:alg type="cycle">
                              <dgm:param type="ctrShpMap" val="fNode"/>
                              <dgm:param type="stAng" val="0"/>
                              <dgm:param type="spanAng" val="360"/>
                            </dgm:alg>
                          </dgm:else>
                        </dgm:choose>
                      </dgm:if>
                      <dgm:if name="Name305" axis="ch" ptType="node" func="cnt" op="equ" val="6">
                        <dgm:choose name="Name306">
                          <dgm:if name="Name307" axis="ch ch" ptType="node node" st="4 1" cnt="1 0" func="cnt" op="equ" val="1">
                            <dgm:alg type="cycle">
                              <dgm:param type="ctrShpMap" val="fNode"/>
                              <dgm:param type="stAng" val="180"/>
                            </dgm:alg>
                          </dgm:if>
                          <dgm:if name="Name308" axis="ch ch" ptType="node node" st="4 1" cnt="1 0" func="cnt" op="equ" val="2">
                            <dgm:alg type="cycle">
                              <dgm:param type="ctrShpMap" val="fNode"/>
                              <dgm:param type="stAng" val="135"/>
                              <dgm:param type="spanAng" val="90"/>
                            </dgm:alg>
                          </dgm:if>
                          <dgm:else name="Name309">
                            <dgm:alg type="cycle">
                              <dgm:param type="ctrShpMap" val="fNode"/>
                              <dgm:param type="stAng" val="0"/>
                              <dgm:param type="spanAng" val="360"/>
                            </dgm:alg>
                          </dgm:else>
                        </dgm:choose>
                      </dgm:if>
                      <dgm:if name="Name310" axis="ch" ptType="node" func="cnt" op="gte" val="7">
                        <dgm:choose name="Name311">
                          <dgm:if name="Name312" axis="ch ch" ptType="node node" st="4 1" cnt="1 0" func="cnt" op="equ" val="1">
                            <dgm:alg type="cycle">
                              <dgm:param type="ctrShpMap" val="fNode"/>
                              <dgm:param type="stAng" val="154"/>
                            </dgm:alg>
                          </dgm:if>
                          <dgm:if name="Name313" axis="ch ch" ptType="node node" st="4 1" cnt="1 0" func="cnt" op="equ" val="2">
                            <dgm:alg type="cycle">
                              <dgm:param type="ctrShpMap" val="fNode"/>
                              <dgm:param type="stAng" val="109"/>
                              <dgm:param type="spanAng" val="90"/>
                            </dgm:alg>
                          </dgm:if>
                          <dgm:else name="Name314">
                            <dgm:alg type="cycle">
                              <dgm:param type="ctrShpMap" val="fNode"/>
                              <dgm:param type="stAng" val="0"/>
                              <dgm:param type="spanAng" val="360"/>
                            </dgm:alg>
                          </dgm:else>
                        </dgm:choose>
                      </dgm:if>
                      <dgm:else name="Name315"/>
                    </dgm:choose>
                  </dgm:if>
                  <dgm:else name="Name316">
                    <dgm:choose name="Name317">
                      <dgm:if name="Name318" axis="ch" ptType="node" func="cnt" op="equ" val="4">
                        <dgm:choose name="Name319">
                          <dgm:if name="Name320" axis="ch ch" ptType="node node" st="4 1" cnt="1 0" func="cnt" op="equ" val="1">
                            <dgm:alg type="cycle">
                              <dgm:param type="ctrShpMap" val="fNode"/>
                              <dgm:param type="stAng" val="90"/>
                            </dgm:alg>
                          </dgm:if>
                          <dgm:if name="Name321" axis="ch ch" ptType="node node" st="4 1" cnt="1 0" func="cnt" op="equ" val="2">
                            <dgm:alg type="cycle">
                              <dgm:param type="ctrShpMap" val="fNode"/>
                              <dgm:param type="stAng" val="135"/>
                              <dgm:param type="spanAng" val="-90"/>
                            </dgm:alg>
                          </dgm:if>
                          <dgm:else name="Name322">
                            <dgm:alg type="cycle">
                              <dgm:param type="ctrShpMap" val="fNode"/>
                              <dgm:param type="stAng" val="157.5"/>
                              <dgm:param type="spanAng" val="-135"/>
                            </dgm:alg>
                          </dgm:else>
                        </dgm:choose>
                      </dgm:if>
                      <dgm:if name="Name323" axis="ch" ptType="node" func="cnt" op="equ" val="5">
                        <dgm:choose name="Name324">
                          <dgm:if name="Name325" axis="ch ch" ptType="node node" st="4 1" cnt="1 0" func="cnt" op="equ" val="1">
                            <dgm:alg type="cycle">
                              <dgm:param type="ctrShpMap" val="fNode"/>
                              <dgm:param type="stAng" val="144"/>
                            </dgm:alg>
                          </dgm:if>
                          <dgm:if name="Name326" axis="ch ch" ptType="node node" st="4 1" cnt="1 0" func="cnt" op="equ" val="2">
                            <dgm:alg type="cycle">
                              <dgm:param type="ctrShpMap" val="fNode"/>
                              <dgm:param type="stAng" val="189"/>
                              <dgm:param type="spanAng" val="-90"/>
                            </dgm:alg>
                          </dgm:if>
                          <dgm:else name="Name327">
                            <dgm:alg type="cycle">
                              <dgm:param type="ctrShpMap" val="fNode"/>
                              <dgm:param type="stAng" val="0"/>
                              <dgm:param type="spanAng" val="-360"/>
                            </dgm:alg>
                          </dgm:else>
                        </dgm:choose>
                      </dgm:if>
                      <dgm:if name="Name328" axis="ch" ptType="node" func="cnt" op="equ" val="6">
                        <dgm:choose name="Name329">
                          <dgm:if name="Name330" axis="ch ch" ptType="node node" st="4 1" cnt="1 0" func="cnt" op="equ" val="1">
                            <dgm:alg type="cycle">
                              <dgm:param type="ctrShpMap" val="fNode"/>
                              <dgm:param type="stAng" val="180"/>
                            </dgm:alg>
                          </dgm:if>
                          <dgm:if name="Name331" axis="ch ch" ptType="node node" st="4 1" cnt="1 0" func="cnt" op="equ" val="2">
                            <dgm:alg type="cycle">
                              <dgm:param type="ctrShpMap" val="fNode"/>
                              <dgm:param type="stAng" val="225"/>
                              <dgm:param type="spanAng" val="-90"/>
                            </dgm:alg>
                          </dgm:if>
                          <dgm:else name="Name332">
                            <dgm:alg type="cycle">
                              <dgm:param type="ctrShpMap" val="fNode"/>
                              <dgm:param type="stAng" val="0"/>
                              <dgm:param type="spanAng" val="-360"/>
                            </dgm:alg>
                          </dgm:else>
                        </dgm:choose>
                      </dgm:if>
                      <dgm:if name="Name333" axis="ch" ptType="node" func="cnt" op="gte" val="7">
                        <dgm:choose name="Name334">
                          <dgm:if name="Name335" axis="ch ch" ptType="node node" st="4 1" cnt="1 0" func="cnt" op="equ" val="1">
                            <dgm:alg type="cycle">
                              <dgm:param type="ctrShpMap" val="fNode"/>
                              <dgm:param type="stAng" val="205"/>
                            </dgm:alg>
                          </dgm:if>
                          <dgm:if name="Name336" axis="ch ch" ptType="node node" st="4 1" cnt="1 0" func="cnt" op="equ" val="2">
                            <dgm:alg type="cycle">
                              <dgm:param type="ctrShpMap" val="fNode"/>
                              <dgm:param type="stAng" val="250"/>
                              <dgm:param type="spanAng" val="-90"/>
                            </dgm:alg>
                          </dgm:if>
                          <dgm:else name="Name337">
                            <dgm:alg type="cycle">
                              <dgm:param type="ctrShpMap" val="fNode"/>
                              <dgm:param type="stAng" val="0"/>
                              <dgm:param type="spanAng" val="-360"/>
                            </dgm:alg>
                          </dgm:else>
                        </dgm:choose>
                      </dgm:if>
                      <dgm:else name="Name338"/>
                    </dgm:choose>
                  </dgm:else>
                </dgm:choose>
                <dgm:shape xmlns:r="http://schemas.openxmlformats.org/officeDocument/2006/relationships" r:blip="">
                  <dgm:adjLst/>
                </dgm:shape>
                <dgm:presOf/>
                <dgm:constrLst>
                  <dgm:constr type="sp" refType="w" fact="0.1"/>
                  <dgm:constr type="sibSp" refType="w" fact="0.1"/>
                </dgm:constrLst>
                <dgm:forEach name="Name339" axis="ch" ptType="node" st="4" cnt="1">
                  <dgm:layoutNode name="childCenter4"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40" axis="ch">
                    <dgm:forEach name="Name341" axis="self" ptType="parTrans">
                      <dgm:layoutNode name="Name342">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43" axis="self" ptType="node">
                      <dgm:layoutNode name="text4"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44" axis="ch" ptType="parTrans" st="4" cnt="1">
                <dgm:layoutNode name="Name345">
                  <dgm:alg type="conn">
                    <dgm:param type="dim" val="1D"/>
                    <dgm:param type="begPts" val="auto"/>
                    <dgm:param type="endPts" val="auto"/>
                    <dgm:param type="endSty" val="noArr"/>
                    <dgm:param type="srcNode" val="textCenter"/>
                    <dgm:param type="dstNode" val="childCenter4"/>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46"/>
          </dgm:choose>
          <dgm:choose name="Name347">
            <dgm:if name="Name348" axis="ch" ptType="node" func="cnt" op="gte" val="5">
              <dgm:layoutNode name="cycle_5">
                <dgm:choose name="Name349">
                  <dgm:if name="Name350" func="var" arg="dir" op="equ" val="norm">
                    <dgm:choose name="Name351">
                      <dgm:if name="Name352" axis="ch" ptType="node" func="cnt" op="equ" val="5">
                        <dgm:choose name="Name353">
                          <dgm:if name="Name354" axis="ch ch" ptType="node node" st="5 1" cnt="1 0" func="cnt" op="equ" val="1">
                            <dgm:alg type="cycle">
                              <dgm:param type="ctrShpMap" val="fNode"/>
                              <dgm:param type="stAng" val="288"/>
                            </dgm:alg>
                          </dgm:if>
                          <dgm:if name="Name355" axis="ch ch" ptType="node node" st="5 1" cnt="1 0" func="cnt" op="equ" val="2">
                            <dgm:alg type="cycle">
                              <dgm:param type="ctrShpMap" val="fNode"/>
                              <dgm:param type="stAng" val="243"/>
                              <dgm:param type="spanAng" val="90"/>
                            </dgm:alg>
                          </dgm:if>
                          <dgm:else name="Name356">
                            <dgm:alg type="cycle">
                              <dgm:param type="ctrShpMap" val="fNode"/>
                              <dgm:param type="stAng" val="0"/>
                              <dgm:param type="spanAng" val="360"/>
                            </dgm:alg>
                          </dgm:else>
                        </dgm:choose>
                      </dgm:if>
                      <dgm:if name="Name357" axis="ch" ptType="node" func="cnt" op="equ" val="6">
                        <dgm:choose name="Name358">
                          <dgm:if name="Name359" axis="ch ch" ptType="node node" st="5 1" cnt="1 0" func="cnt" op="equ" val="1">
                            <dgm:alg type="cycle">
                              <dgm:param type="ctrShpMap" val="fNode"/>
                              <dgm:param type="stAng" val="240"/>
                            </dgm:alg>
                          </dgm:if>
                          <dgm:if name="Name360" axis="ch ch" ptType="node node" st="5 1" cnt="1 0" func="cnt" op="equ" val="2">
                            <dgm:alg type="cycle">
                              <dgm:param type="ctrShpMap" val="fNode"/>
                              <dgm:param type="stAng" val="195"/>
                              <dgm:param type="spanAng" val="90"/>
                            </dgm:alg>
                          </dgm:if>
                          <dgm:else name="Name361">
                            <dgm:alg type="cycle">
                              <dgm:param type="ctrShpMap" val="fNode"/>
                              <dgm:param type="stAng" val="0"/>
                              <dgm:param type="spanAng" val="360"/>
                            </dgm:alg>
                          </dgm:else>
                        </dgm:choose>
                      </dgm:if>
                      <dgm:if name="Name362" axis="ch" ptType="node" func="cnt" op="gte" val="7">
                        <dgm:choose name="Name363">
                          <dgm:if name="Name364" axis="ch ch" ptType="node node" st="5 1" cnt="1 0" func="cnt" op="equ" val="1">
                            <dgm:alg type="cycle">
                              <dgm:param type="ctrShpMap" val="fNode"/>
                              <dgm:param type="stAng" val="205"/>
                            </dgm:alg>
                          </dgm:if>
                          <dgm:if name="Name365" axis="ch ch" ptType="node node" st="5 1" cnt="1 0" func="cnt" op="equ" val="2">
                            <dgm:alg type="cycle">
                              <dgm:param type="ctrShpMap" val="fNode"/>
                              <dgm:param type="stAng" val="160"/>
                              <dgm:param type="spanAng" val="90"/>
                            </dgm:alg>
                          </dgm:if>
                          <dgm:else name="Name366">
                            <dgm:alg type="cycle">
                              <dgm:param type="ctrShpMap" val="fNode"/>
                              <dgm:param type="stAng" val="0"/>
                              <dgm:param type="spanAng" val="360"/>
                            </dgm:alg>
                          </dgm:else>
                        </dgm:choose>
                      </dgm:if>
                      <dgm:else name="Name367"/>
                    </dgm:choose>
                  </dgm:if>
                  <dgm:else name="Name368">
                    <dgm:choose name="Name369">
                      <dgm:if name="Name370" axis="ch" ptType="node" func="cnt" op="equ" val="5">
                        <dgm:choose name="Name371">
                          <dgm:if name="Name372" axis="ch ch" ptType="node node" st="5 1" cnt="1 0" func="cnt" op="equ" val="1">
                            <dgm:alg type="cycle">
                              <dgm:param type="ctrShpMap" val="fNode"/>
                              <dgm:param type="stAng" val="72"/>
                            </dgm:alg>
                          </dgm:if>
                          <dgm:if name="Name373" axis="ch ch" ptType="node node" st="5 1" cnt="1 0" func="cnt" op="equ" val="2">
                            <dgm:alg type="cycle">
                              <dgm:param type="ctrShpMap" val="fNode"/>
                              <dgm:param type="stAng" val="117"/>
                              <dgm:param type="spanAng" val="-90"/>
                            </dgm:alg>
                          </dgm:if>
                          <dgm:else name="Name374">
                            <dgm:alg type="cycle">
                              <dgm:param type="ctrShpMap" val="fNode"/>
                              <dgm:param type="stAng" val="0"/>
                              <dgm:param type="spanAng" val="-360"/>
                            </dgm:alg>
                          </dgm:else>
                        </dgm:choose>
                      </dgm:if>
                      <dgm:if name="Name375" axis="ch" ptType="node" func="cnt" op="equ" val="6">
                        <dgm:choose name="Name376">
                          <dgm:if name="Name377" axis="ch ch" ptType="node node" st="5 1" cnt="1 0" func="cnt" op="equ" val="1">
                            <dgm:alg type="cycle">
                              <dgm:param type="ctrShpMap" val="fNode"/>
                              <dgm:param type="stAng" val="120"/>
                            </dgm:alg>
                          </dgm:if>
                          <dgm:if name="Name378" axis="ch ch" ptType="node node" st="5 1" cnt="1 0" func="cnt" op="equ" val="2">
                            <dgm:alg type="cycle">
                              <dgm:param type="ctrShpMap" val="fNode"/>
                              <dgm:param type="stAng" val="165"/>
                              <dgm:param type="spanAng" val="-90"/>
                            </dgm:alg>
                          </dgm:if>
                          <dgm:else name="Name379">
                            <dgm:alg type="cycle">
                              <dgm:param type="ctrShpMap" val="fNode"/>
                              <dgm:param type="stAng" val="0"/>
                              <dgm:param type="spanAng" val="-360"/>
                            </dgm:alg>
                          </dgm:else>
                        </dgm:choose>
                      </dgm:if>
                      <dgm:if name="Name380" axis="ch" ptType="node" func="cnt" op="gte" val="7">
                        <dgm:choose name="Name381">
                          <dgm:if name="Name382" axis="ch ch" ptType="node node" st="5 1" cnt="1 0" func="cnt" op="equ" val="1">
                            <dgm:alg type="cycle">
                              <dgm:param type="ctrShpMap" val="fNode"/>
                              <dgm:param type="stAng" val="154"/>
                            </dgm:alg>
                          </dgm:if>
                          <dgm:if name="Name383" axis="ch ch" ptType="node node" st="5 1" cnt="1 0" func="cnt" op="equ" val="2">
                            <dgm:alg type="cycle">
                              <dgm:param type="ctrShpMap" val="fNode"/>
                              <dgm:param type="stAng" val="199"/>
                              <dgm:param type="spanAng" val="-90"/>
                            </dgm:alg>
                          </dgm:if>
                          <dgm:else name="Name384">
                            <dgm:alg type="cycle">
                              <dgm:param type="ctrShpMap" val="fNode"/>
                              <dgm:param type="stAng" val="0"/>
                              <dgm:param type="spanAng" val="-360"/>
                            </dgm:alg>
                          </dgm:else>
                        </dgm:choose>
                      </dgm:if>
                      <dgm:else name="Name385"/>
                    </dgm:choose>
                  </dgm:else>
                </dgm:choose>
                <dgm:shape xmlns:r="http://schemas.openxmlformats.org/officeDocument/2006/relationships" r:blip="">
                  <dgm:adjLst/>
                </dgm:shape>
                <dgm:presOf/>
                <dgm:constrLst>
                  <dgm:constr type="sp" refType="w" fact="0.1"/>
                  <dgm:constr type="sibSp" refType="w" fact="0.1"/>
                </dgm:constrLst>
                <dgm:forEach name="Name386" axis="ch" ptType="node" st="5" cnt="1">
                  <dgm:layoutNode name="childCenter5"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87" axis="ch">
                    <dgm:forEach name="Name388" axis="self" ptType="parTrans">
                      <dgm:layoutNode name="Name38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90" axis="self" ptType="node">
                      <dgm:layoutNode name="text5"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91" axis="ch" ptType="parTrans" st="5" cnt="1">
                <dgm:layoutNode name="Name392">
                  <dgm:alg type="conn">
                    <dgm:param type="dim" val="1D"/>
                    <dgm:param type="begPts" val="auto"/>
                    <dgm:param type="endPts" val="auto"/>
                    <dgm:param type="endSty" val="noArr"/>
                    <dgm:param type="srcNode" val="textCenter"/>
                    <dgm:param type="dstNode" val="childCenter5"/>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93"/>
          </dgm:choose>
          <dgm:choose name="Name394">
            <dgm:if name="Name395" axis="ch" ptType="node" func="cnt" op="gte" val="6">
              <dgm:layoutNode name="cycle_6">
                <dgm:choose name="Name396">
                  <dgm:if name="Name397" func="var" arg="dir" op="equ" val="norm">
                    <dgm:choose name="Name398">
                      <dgm:if name="Name399" axis="ch" ptType="node" func="cnt" op="equ" val="6">
                        <dgm:choose name="Name400">
                          <dgm:if name="Name401" axis="ch ch" ptType="node node" st="6 1" cnt="1 0" func="cnt" op="equ" val="1">
                            <dgm:alg type="cycle">
                              <dgm:param type="ctrShpMap" val="fNode"/>
                              <dgm:param type="stAng" val="300"/>
                            </dgm:alg>
                          </dgm:if>
                          <dgm:if name="Name402" axis="ch ch" ptType="node node" st="6 1" cnt="1 0" func="cnt" op="equ" val="2">
                            <dgm:alg type="cycle">
                              <dgm:param type="ctrShpMap" val="fNode"/>
                              <dgm:param type="stAng" val="255"/>
                              <dgm:param type="spanAng" val="90"/>
                            </dgm:alg>
                          </dgm:if>
                          <dgm:else name="Name403">
                            <dgm:alg type="cycle">
                              <dgm:param type="ctrShpMap" val="fNode"/>
                              <dgm:param type="stAng" val="0"/>
                              <dgm:param type="spanAng" val="360"/>
                            </dgm:alg>
                          </dgm:else>
                        </dgm:choose>
                      </dgm:if>
                      <dgm:if name="Name404" axis="ch" ptType="node" func="cnt" op="gte" val="7">
                        <dgm:choose name="Name405">
                          <dgm:if name="Name406" axis="ch ch" ptType="node node" st="6 1" cnt="1 0" func="cnt" op="equ" val="1">
                            <dgm:alg type="cycle">
                              <dgm:param type="ctrShpMap" val="fNode"/>
                              <dgm:param type="stAng" val="257"/>
                            </dgm:alg>
                          </dgm:if>
                          <dgm:if name="Name407" axis="ch ch" ptType="node node" st="6 1" cnt="1 0" func="cnt" op="equ" val="2">
                            <dgm:alg type="cycle">
                              <dgm:param type="ctrShpMap" val="fNode"/>
                              <dgm:param type="stAng" val="212"/>
                              <dgm:param type="spanAng" val="90"/>
                            </dgm:alg>
                          </dgm:if>
                          <dgm:else name="Name408">
                            <dgm:alg type="cycle">
                              <dgm:param type="ctrShpMap" val="fNode"/>
                              <dgm:param type="stAng" val="0"/>
                              <dgm:param type="spanAng" val="360"/>
                            </dgm:alg>
                          </dgm:else>
                        </dgm:choose>
                      </dgm:if>
                      <dgm:else name="Name409"/>
                    </dgm:choose>
                  </dgm:if>
                  <dgm:else name="Name410">
                    <dgm:choose name="Name411">
                      <dgm:if name="Name412" axis="ch" ptType="node" func="cnt" op="equ" val="6">
                        <dgm:choose name="Name413">
                          <dgm:if name="Name414" axis="ch ch" ptType="node node" st="6 1" cnt="1 0" func="cnt" op="equ" val="1">
                            <dgm:alg type="cycle">
                              <dgm:param type="ctrShpMap" val="fNode"/>
                              <dgm:param type="stAng" val="60"/>
                            </dgm:alg>
                          </dgm:if>
                          <dgm:if name="Name415" axis="ch ch" ptType="node node" st="6 1" cnt="1 0" func="cnt" op="equ" val="2">
                            <dgm:alg type="cycle">
                              <dgm:param type="ctrShpMap" val="fNode"/>
                              <dgm:param type="stAng" val="105"/>
                              <dgm:param type="spanAng" val="-90"/>
                            </dgm:alg>
                          </dgm:if>
                          <dgm:else name="Name416">
                            <dgm:alg type="cycle">
                              <dgm:param type="ctrShpMap" val="fNode"/>
                              <dgm:param type="stAng" val="0"/>
                              <dgm:param type="spanAng" val="-360"/>
                            </dgm:alg>
                          </dgm:else>
                        </dgm:choose>
                      </dgm:if>
                      <dgm:if name="Name417" axis="ch" ptType="node" func="cnt" op="gte" val="7">
                        <dgm:choose name="Name418">
                          <dgm:if name="Name419" axis="ch ch" ptType="node node" st="6 1" cnt="1 0" func="cnt" op="equ" val="1">
                            <dgm:alg type="cycle">
                              <dgm:param type="ctrShpMap" val="fNode"/>
                              <dgm:param type="stAng" val="102"/>
                            </dgm:alg>
                          </dgm:if>
                          <dgm:if name="Name420" axis="ch ch" ptType="node node" st="6 1" cnt="1 0" func="cnt" op="equ" val="2">
                            <dgm:alg type="cycle">
                              <dgm:param type="ctrShpMap" val="fNode"/>
                              <dgm:param type="stAng" val="147"/>
                              <dgm:param type="spanAng" val="-90"/>
                            </dgm:alg>
                          </dgm:if>
                          <dgm:else name="Name421">
                            <dgm:alg type="cycle">
                              <dgm:param type="ctrShpMap" val="fNode"/>
                              <dgm:param type="stAng" val="0"/>
                              <dgm:param type="spanAng" val="-360"/>
                            </dgm:alg>
                          </dgm:else>
                        </dgm:choose>
                      </dgm:if>
                      <dgm:else name="Name422"/>
                    </dgm:choose>
                  </dgm:else>
                </dgm:choose>
                <dgm:shape xmlns:r="http://schemas.openxmlformats.org/officeDocument/2006/relationships" r:blip="">
                  <dgm:adjLst/>
                </dgm:shape>
                <dgm:presOf/>
                <dgm:constrLst>
                  <dgm:constr type="sp" refType="w" fact="0.1"/>
                  <dgm:constr type="sibSp" refType="w" fact="0.1"/>
                </dgm:constrLst>
                <dgm:forEach name="Name423" axis="ch" ptType="node" st="6" cnt="1">
                  <dgm:layoutNode name="childCenter6"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24" axis="ch">
                    <dgm:forEach name="Name425" axis="self" ptType="parTrans">
                      <dgm:layoutNode name="Name42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27" axis="self" ptType="node">
                      <dgm:layoutNode name="text6"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28" axis="ch" ptType="parTrans" st="6" cnt="1">
                <dgm:layoutNode name="Name429">
                  <dgm:alg type="conn">
                    <dgm:param type="dim" val="1D"/>
                    <dgm:param type="begPts" val="auto"/>
                    <dgm:param type="endPts" val="auto"/>
                    <dgm:param type="endSty" val="noArr"/>
                    <dgm:param type="srcNode" val="textCenter"/>
                    <dgm:param type="dstNode" val="childCenter6"/>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30"/>
          </dgm:choose>
          <dgm:choose name="Name431">
            <dgm:if name="Name432" axis="ch" ptType="node" func="cnt" op="gte" val="7">
              <dgm:layoutNode name="cycle_7">
                <dgm:choose name="Name433">
                  <dgm:if name="Name434" func="var" arg="dir" op="equ" val="norm">
                    <dgm:choose name="Name435">
                      <dgm:if name="Name436" axis="ch" ptType="node" func="cnt" op="gte" val="7">
                        <dgm:choose name="Name437">
                          <dgm:if name="Name438" axis="ch ch" ptType="node node" st="7 1" cnt="1 0" func="cnt" op="equ" val="1">
                            <dgm:alg type="cycle">
                              <dgm:param type="ctrShpMap" val="fNode"/>
                              <dgm:param type="stAng" val="308"/>
                            </dgm:alg>
                          </dgm:if>
                          <dgm:if name="Name439" axis="ch ch" ptType="node node" st="7 1" cnt="1 0" func="cnt" op="equ" val="2">
                            <dgm:alg type="cycle">
                              <dgm:param type="ctrShpMap" val="fNode"/>
                              <dgm:param type="stAng" val="263"/>
                              <dgm:param type="spanAng" val="90"/>
                            </dgm:alg>
                          </dgm:if>
                          <dgm:else name="Name440">
                            <dgm:alg type="cycle">
                              <dgm:param type="ctrShpMap" val="fNode"/>
                              <dgm:param type="stAng" val="0"/>
                              <dgm:param type="spanAng" val="360"/>
                            </dgm:alg>
                          </dgm:else>
                        </dgm:choose>
                      </dgm:if>
                      <dgm:else name="Name441"/>
                    </dgm:choose>
                  </dgm:if>
                  <dgm:else name="Name442">
                    <dgm:choose name="Name443">
                      <dgm:if name="Name444" axis="ch" ptType="node" func="cnt" op="gte" val="7">
                        <dgm:choose name="Name445">
                          <dgm:if name="Name446" axis="ch ch" ptType="node node" st="7 1" cnt="1 0" func="cnt" op="equ" val="1">
                            <dgm:alg type="cycle">
                              <dgm:param type="ctrShpMap" val="fNode"/>
                              <dgm:param type="stAng" val="51"/>
                            </dgm:alg>
                          </dgm:if>
                          <dgm:if name="Name447" axis="ch ch" ptType="node node" st="7 1" cnt="1 0" func="cnt" op="equ" val="2">
                            <dgm:alg type="cycle">
                              <dgm:param type="ctrShpMap" val="fNode"/>
                              <dgm:param type="stAng" val="96"/>
                              <dgm:param type="spanAng" val="-90"/>
                            </dgm:alg>
                          </dgm:if>
                          <dgm:else name="Name448">
                            <dgm:alg type="cycle">
                              <dgm:param type="ctrShpMap" val="fNode"/>
                              <dgm:param type="stAng" val="0"/>
                              <dgm:param type="spanAng" val="-360"/>
                            </dgm:alg>
                          </dgm:else>
                        </dgm:choose>
                      </dgm:if>
                      <dgm:else name="Name449"/>
                    </dgm:choose>
                  </dgm:else>
                </dgm:choose>
                <dgm:shape xmlns:r="http://schemas.openxmlformats.org/officeDocument/2006/relationships" r:blip="">
                  <dgm:adjLst/>
                </dgm:shape>
                <dgm:presOf/>
                <dgm:constrLst>
                  <dgm:constr type="sp" refType="w" fact="0.1"/>
                  <dgm:constr type="sibSp" refType="w" fact="0.1"/>
                </dgm:constrLst>
                <dgm:forEach name="Name450" axis="ch" ptType="node" st="7" cnt="1">
                  <dgm:layoutNode name="childCenter7"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51" axis="ch">
                    <dgm:forEach name="Name452" axis="self" ptType="parTrans">
                      <dgm:layoutNode name="Name453">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54" axis="self" ptType="node">
                      <dgm:layoutNode name="text7"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55" axis="ch" ptType="parTrans" st="7" cnt="1">
                <dgm:layoutNode name="Name456">
                  <dgm:alg type="conn">
                    <dgm:param type="dim" val="1D"/>
                    <dgm:param type="begPts" val="auto"/>
                    <dgm:param type="endPts" val="auto"/>
                    <dgm:param type="endSty" val="noArr"/>
                    <dgm:param type="srcNode" val="textCenter"/>
                    <dgm:param type="dstNode" val="childCenter7"/>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5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c6f91993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c6f91993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5749365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147277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c6f9199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c6f91993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770928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“historian James </a:t>
            </a:r>
            <a:r>
              <a:rPr lang="en-US" dirty="0" err="1"/>
              <a:t>Aho</a:t>
            </a:r>
            <a:r>
              <a:rPr lang="en-US" dirty="0"/>
              <a:t> linked double-entry bookkeeping to the ancient art of rhetoric,”</a:t>
            </a:r>
          </a:p>
          <a:p>
            <a:endParaRPr lang="en-US" dirty="0"/>
          </a:p>
          <a:p>
            <a:r>
              <a:rPr lang="en-US" dirty="0"/>
              <a:t>Excerpt From: Jane Gleeson-White. “Double Entry.” Apple Books. </a:t>
            </a:r>
          </a:p>
        </p:txBody>
      </p:sp>
      <p:sp>
        <p:nvSpPr>
          <p:cNvPr id="4" name="Slide Number Placeholder 3"/>
          <p:cNvSpPr>
            <a:spLocks noGrp="1"/>
          </p:cNvSpPr>
          <p:nvPr>
            <p:ph type="sldNum" sz="quarter" idx="5"/>
          </p:nvPr>
        </p:nvSpPr>
        <p:spPr/>
        <p:txBody>
          <a:bodyPr/>
          <a:lstStyle/>
          <a:p>
            <a:fld id="{12C4D98E-41F1-674D-B398-2AC8E6617851}" type="slidenum">
              <a:rPr lang="en-US" smtClean="0"/>
              <a:t>24</a:t>
            </a:fld>
            <a:endParaRPr lang="en-US"/>
          </a:p>
        </p:txBody>
      </p:sp>
    </p:spTree>
    <p:extLst>
      <p:ext uri="{BB962C8B-B14F-4D97-AF65-F5344CB8AC3E}">
        <p14:creationId xmlns:p14="http://schemas.microsoft.com/office/powerpoint/2010/main" val="27330622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9452559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3"/>
          </p:nvPr>
        </p:nvSpPr>
        <p:spPr/>
        <p:txBody>
          <a:bodyPr/>
          <a:lstStyle/>
          <a:p>
            <a:r>
              <a:rPr lang="zh-CN" altLang="en-US"/>
              <a:t>我们这一套体系最基础的模型就是基于芝加哥学派所划出的产业发展四力模型而出的。</a:t>
            </a:r>
          </a:p>
        </p:txBody>
      </p:sp>
    </p:spTree>
    <p:extLst>
      <p:ext uri="{BB962C8B-B14F-4D97-AF65-F5344CB8AC3E}">
        <p14:creationId xmlns:p14="http://schemas.microsoft.com/office/powerpoint/2010/main" val="16547669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5230205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c6f9199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c6f91993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578976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20979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4467860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4358050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8860017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9286409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9622592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1186045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35161680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1587040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3" r:id="rId3"/>
    <p:sldLayoutId id="2147483654" r:id="rId4"/>
    <p:sldLayoutId id="2147483655" r:id="rId5"/>
    <p:sldLayoutId id="2147483656" r:id="rId6"/>
    <p:sldLayoutId id="2147483657" r:id="rId7"/>
    <p:sldLayoutId id="2147483719" r:id="rId8"/>
    <p:sldLayoutId id="2147483720" r:id="rId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jpeg"/><Relationship Id="rId7"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hyperlink" Target="https://youtu.be/vMo9vlkJ3p4" TargetMode="External"/><Relationship Id="rId4" Type="http://schemas.openxmlformats.org/officeDocument/2006/relationships/image" Target="../media/image12.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hyperlink" Target="https://dzone.com/articles/learn-how-to-setup-a-cicd-pipeline-from-scratch" TargetMode="External"/><Relationship Id="rId13" Type="http://schemas.openxmlformats.org/officeDocument/2006/relationships/diagramColors" Target="../diagrams/colors2.xml"/><Relationship Id="rId3" Type="http://schemas.openxmlformats.org/officeDocument/2006/relationships/diagramLayout" Target="../diagrams/layout1.xml"/><Relationship Id="rId7" Type="http://schemas.openxmlformats.org/officeDocument/2006/relationships/image" Target="../media/image15.png"/><Relationship Id="rId12" Type="http://schemas.openxmlformats.org/officeDocument/2006/relationships/diagramQuickStyle" Target="../diagrams/quickStyle2.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11" Type="http://schemas.openxmlformats.org/officeDocument/2006/relationships/diagramLayout" Target="../diagrams/layout2.xml"/><Relationship Id="rId5" Type="http://schemas.openxmlformats.org/officeDocument/2006/relationships/diagramColors" Target="../diagrams/colors1.xml"/><Relationship Id="rId10" Type="http://schemas.openxmlformats.org/officeDocument/2006/relationships/diagramData" Target="../diagrams/data2.xml"/><Relationship Id="rId4" Type="http://schemas.openxmlformats.org/officeDocument/2006/relationships/diagramQuickStyle" Target="../diagrams/quickStyle1.xml"/><Relationship Id="rId9" Type="http://schemas.openxmlformats.org/officeDocument/2006/relationships/image" Target="../media/image16.png"/><Relationship Id="rId14" Type="http://schemas.microsoft.com/office/2007/relationships/diagramDrawing" Target="../diagrams/drawing2.xml"/></Relationships>
</file>

<file path=ppt/slides/_rels/slide13.xml.rels><?xml version="1.0" encoding="UTF-8" standalone="yes"?>
<Relationships xmlns="http://schemas.openxmlformats.org/package/2006/relationships"><Relationship Id="rId8" Type="http://schemas.openxmlformats.org/officeDocument/2006/relationships/hyperlink" Target="https://www.amazon.com/Clockspeed-Winning-Industry-Temporary-Advantage-ebook/dp/B00692LQA6" TargetMode="External"/><Relationship Id="rId13" Type="http://schemas.openxmlformats.org/officeDocument/2006/relationships/diagramColors" Target="../diagrams/colors4.xml"/><Relationship Id="rId18" Type="http://schemas.openxmlformats.org/officeDocument/2006/relationships/diagramLayout" Target="../diagrams/layout5.xml"/><Relationship Id="rId26" Type="http://schemas.openxmlformats.org/officeDocument/2006/relationships/image" Target="../media/image23.png"/><Relationship Id="rId3" Type="http://schemas.openxmlformats.org/officeDocument/2006/relationships/diagramLayout" Target="../diagrams/layout3.xml"/><Relationship Id="rId21" Type="http://schemas.microsoft.com/office/2007/relationships/diagramDrawing" Target="../diagrams/drawing5.xml"/><Relationship Id="rId7" Type="http://schemas.openxmlformats.org/officeDocument/2006/relationships/image" Target="../media/image17.png"/><Relationship Id="rId12" Type="http://schemas.openxmlformats.org/officeDocument/2006/relationships/diagramQuickStyle" Target="../diagrams/quickStyle4.xml"/><Relationship Id="rId17" Type="http://schemas.openxmlformats.org/officeDocument/2006/relationships/diagramData" Target="../diagrams/data5.xml"/><Relationship Id="rId25" Type="http://schemas.openxmlformats.org/officeDocument/2006/relationships/image" Target="../media/image22.jpeg"/><Relationship Id="rId2" Type="http://schemas.openxmlformats.org/officeDocument/2006/relationships/diagramData" Target="../diagrams/data3.xml"/><Relationship Id="rId16" Type="http://schemas.openxmlformats.org/officeDocument/2006/relationships/image" Target="../media/image20.png"/><Relationship Id="rId20" Type="http://schemas.openxmlformats.org/officeDocument/2006/relationships/diagramColors" Target="../diagrams/colors5.xml"/><Relationship Id="rId29" Type="http://schemas.openxmlformats.org/officeDocument/2006/relationships/diagramQuickStyle" Target="../diagrams/quickStyle6.xml"/><Relationship Id="rId1" Type="http://schemas.openxmlformats.org/officeDocument/2006/relationships/slideLayout" Target="../slideLayouts/slideLayout2.xml"/><Relationship Id="rId6" Type="http://schemas.microsoft.com/office/2007/relationships/diagramDrawing" Target="../diagrams/drawing3.xml"/><Relationship Id="rId11" Type="http://schemas.openxmlformats.org/officeDocument/2006/relationships/diagramLayout" Target="../diagrams/layout4.xml"/><Relationship Id="rId24" Type="http://schemas.openxmlformats.org/officeDocument/2006/relationships/hyperlink" Target="https://www.jagranjosh.com/general-knowledge/what-is-blockchain-technology-1525426677-1" TargetMode="External"/><Relationship Id="rId5" Type="http://schemas.openxmlformats.org/officeDocument/2006/relationships/diagramColors" Target="../diagrams/colors3.xml"/><Relationship Id="rId15" Type="http://schemas.openxmlformats.org/officeDocument/2006/relationships/image" Target="../media/image19.png"/><Relationship Id="rId23" Type="http://schemas.openxmlformats.org/officeDocument/2006/relationships/image" Target="../media/image21.png"/><Relationship Id="rId28" Type="http://schemas.openxmlformats.org/officeDocument/2006/relationships/diagramLayout" Target="../diagrams/layout6.xml"/><Relationship Id="rId10" Type="http://schemas.openxmlformats.org/officeDocument/2006/relationships/diagramData" Target="../diagrams/data4.xml"/><Relationship Id="rId19" Type="http://schemas.openxmlformats.org/officeDocument/2006/relationships/diagramQuickStyle" Target="../diagrams/quickStyle5.xml"/><Relationship Id="rId31" Type="http://schemas.microsoft.com/office/2007/relationships/diagramDrawing" Target="../diagrams/drawing6.xml"/><Relationship Id="rId4" Type="http://schemas.openxmlformats.org/officeDocument/2006/relationships/diagramQuickStyle" Target="../diagrams/quickStyle3.xml"/><Relationship Id="rId9" Type="http://schemas.openxmlformats.org/officeDocument/2006/relationships/image" Target="../media/image18.jpeg"/><Relationship Id="rId14" Type="http://schemas.microsoft.com/office/2007/relationships/diagramDrawing" Target="../diagrams/drawing4.xml"/><Relationship Id="rId22" Type="http://schemas.openxmlformats.org/officeDocument/2006/relationships/hyperlink" Target="https://books.google.co.id/books/about/Blockchain_Revolution.html?id=NqBiCgAAQBAJ&amp;redir_esc=y" TargetMode="External"/><Relationship Id="rId27" Type="http://schemas.openxmlformats.org/officeDocument/2006/relationships/diagramData" Target="../diagrams/data6.xml"/><Relationship Id="rId30" Type="http://schemas.openxmlformats.org/officeDocument/2006/relationships/diagramColors" Target="../diagrams/colors6.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jpeg"/><Relationship Id="rId4" Type="http://schemas.openxmlformats.org/officeDocument/2006/relationships/hyperlink" Target="http://www.amazon.com/exec/obidos/ASIN/0306803208/braipick-20" TargetMode="External"/></Relationships>
</file>

<file path=ppt/slides/_rels/slide15.xml.rels><?xml version="1.0" encoding="UTF-8" standalone="yes"?>
<Relationships xmlns="http://schemas.openxmlformats.org/package/2006/relationships"><Relationship Id="rId8" Type="http://schemas.openxmlformats.org/officeDocument/2006/relationships/hyperlink" Target="https://en.wikipedia.org/wiki/Henri_Bergson#cite_note-13" TargetMode="External"/><Relationship Id="rId3" Type="http://schemas.openxmlformats.org/officeDocument/2006/relationships/hyperlink" Target="https://dialektika.org/en/2010/06/19/how-henri-bergson-makes-vitalism-work/" TargetMode="External"/><Relationship Id="rId7" Type="http://schemas.openxmlformats.org/officeDocument/2006/relationships/hyperlink" Target="https://en.wikipedia.org/wiki/Grand-Croix_de_la_Legion_d%27honneur" TargetMode="External"/><Relationship Id="rId2" Type="http://schemas.openxmlformats.org/officeDocument/2006/relationships/hyperlink" Target="https://philosophynow.org/issues/48/Henri_Bergson_and_the_Perception_of_Time" TargetMode="External"/><Relationship Id="rId1" Type="http://schemas.openxmlformats.org/officeDocument/2006/relationships/slideLayout" Target="../slideLayouts/slideLayout9.xml"/><Relationship Id="rId6" Type="http://schemas.openxmlformats.org/officeDocument/2006/relationships/hyperlink" Target="https://en.wikipedia.org/wiki/Henri_Bergson#cite_note-12" TargetMode="External"/><Relationship Id="rId5" Type="http://schemas.openxmlformats.org/officeDocument/2006/relationships/hyperlink" Target="https://en.wikipedia.org/wiki/Nobel_Prize_in_Literature" TargetMode="External"/><Relationship Id="rId4" Type="http://schemas.openxmlformats.org/officeDocument/2006/relationships/image" Target="../media/image28.jpeg"/><Relationship Id="rId9" Type="http://schemas.openxmlformats.org/officeDocument/2006/relationships/hyperlink" Target="https://en.wikipedia.org/wiki/Henri_Bergson" TargetMode="External"/></Relationships>
</file>

<file path=ppt/slides/_rels/slide16.xml.rels><?xml version="1.0" encoding="UTF-8" standalone="yes"?>
<Relationships xmlns="http://schemas.openxmlformats.org/package/2006/relationships"><Relationship Id="rId8" Type="http://schemas.openxmlformats.org/officeDocument/2006/relationships/hyperlink" Target="https://en.wikipedia.org/wiki/Complex_numbers" TargetMode="External"/><Relationship Id="rId13" Type="http://schemas.openxmlformats.org/officeDocument/2006/relationships/hyperlink" Target="https://en.wikipedia.org/wiki/Oliver_Heaviside" TargetMode="External"/><Relationship Id="rId3" Type="http://schemas.openxmlformats.org/officeDocument/2006/relationships/hyperlink" Target="https://en.wikipedia.org/wiki/Heaviside#cite_note-frs-1" TargetMode="External"/><Relationship Id="rId7" Type="http://schemas.openxmlformats.org/officeDocument/2006/relationships/hyperlink" Target="https://en.wikipedia.org/wiki/Physicist" TargetMode="External"/><Relationship Id="rId12" Type="http://schemas.openxmlformats.org/officeDocument/2006/relationships/hyperlink" Target="https://en.wikipedia.org/wiki/Heaviside#cite_note-oddity-2" TargetMode="External"/><Relationship Id="rId2" Type="http://schemas.openxmlformats.org/officeDocument/2006/relationships/hyperlink" Target="https://en.wikipedia.org/wiki/Fellow_of_the_Royal_Society" TargetMode="External"/><Relationship Id="rId1" Type="http://schemas.openxmlformats.org/officeDocument/2006/relationships/slideLayout" Target="../slideLayouts/slideLayout9.xml"/><Relationship Id="rId6" Type="http://schemas.openxmlformats.org/officeDocument/2006/relationships/hyperlink" Target="https://en.wikipedia.org/wiki/Mathematician" TargetMode="External"/><Relationship Id="rId11" Type="http://schemas.openxmlformats.org/officeDocument/2006/relationships/hyperlink" Target="https://en.wikipedia.org/wiki/Telegrapher%27s_equations" TargetMode="External"/><Relationship Id="rId5" Type="http://schemas.openxmlformats.org/officeDocument/2006/relationships/hyperlink" Target="https://en.wikipedia.org/wiki/Electrical_engineering" TargetMode="External"/><Relationship Id="rId10" Type="http://schemas.openxmlformats.org/officeDocument/2006/relationships/hyperlink" Target="https://en.wikipedia.org/wiki/Maxwell%27s_equations" TargetMode="External"/><Relationship Id="rId4" Type="http://schemas.openxmlformats.org/officeDocument/2006/relationships/hyperlink" Target="https://en.wikipedia.org/wiki/Autodidacticism" TargetMode="External"/><Relationship Id="rId9" Type="http://schemas.openxmlformats.org/officeDocument/2006/relationships/hyperlink" Target="https://en.wikipedia.org/wiki/Differential_equation" TargetMode="External"/><Relationship Id="rId14" Type="http://schemas.openxmlformats.org/officeDocument/2006/relationships/image" Target="../media/image29.jpeg"/></Relationships>
</file>

<file path=ppt/slides/_rels/slide17.xml.rels><?xml version="1.0" encoding="UTF-8" standalone="yes"?>
<Relationships xmlns="http://schemas.openxmlformats.org/package/2006/relationships"><Relationship Id="rId3" Type="http://schemas.openxmlformats.org/officeDocument/2006/relationships/hyperlink" Target="https://bertrandmeyer.com/2010/11/09/every-bilingual-dictionary-should-be-a-galois-connection/" TargetMode="External"/><Relationship Id="rId2" Type="http://schemas.openxmlformats.org/officeDocument/2006/relationships/image" Target="../media/image30.png"/><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jpeg"/></Relationships>
</file>

<file path=ppt/slides/_rels/slide18.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hyperlink" Target="https://bertrandmeyer.com/2010/11/09/every-bilingual-dictionary-should-be-a-galois-connection/" TargetMode="Externa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hyperlink" Target="https://news.ycombinator.com/item?id=19714189" TargetMode="External"/><Relationship Id="rId7" Type="http://schemas.openxmlformats.org/officeDocument/2006/relationships/image" Target="../media/image36.png"/><Relationship Id="rId2" Type="http://schemas.openxmlformats.org/officeDocument/2006/relationships/notesSlide" Target="../notesSlides/notesSlide12.xml"/><Relationship Id="rId1" Type="http://schemas.openxmlformats.org/officeDocument/2006/relationships/slideLayout" Target="../slideLayouts/slideLayout5.xml"/><Relationship Id="rId6" Type="http://schemas.openxmlformats.org/officeDocument/2006/relationships/hyperlink" Target="https://youtu.be/3hspKYIn5ds?t=162" TargetMode="External"/><Relationship Id="rId5" Type="http://schemas.openxmlformats.org/officeDocument/2006/relationships/image" Target="../media/image35.png"/><Relationship Id="rId4" Type="http://schemas.openxmlformats.org/officeDocument/2006/relationships/hyperlink" Target="https://youtu.be/3hspKYIn5ds?t=29"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hyperlink" Target="https://en.wikipedia.org/wiki/Double-aspect_theory"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hyperlink" Target="https://youtu.be/jmVfDbqRxKo?t=555" TargetMode="External"/><Relationship Id="rId1" Type="http://schemas.openxmlformats.org/officeDocument/2006/relationships/slideLayout" Target="../slideLayouts/slideLayout2.xml"/><Relationship Id="rId4" Type="http://schemas.openxmlformats.org/officeDocument/2006/relationships/image" Target="../media/image39.jpeg"/></Relationships>
</file>

<file path=ppt/slides/_rels/slide24.xml.rels><?xml version="1.0" encoding="UTF-8" standalone="yes"?>
<Relationships xmlns="http://schemas.openxmlformats.org/package/2006/relationships"><Relationship Id="rId3" Type="http://schemas.openxmlformats.org/officeDocument/2006/relationships/hyperlink" Target="https://integratedreporting.org/wp-content/uploads/2013/12/13-12-08-THE-INTERNATIONAL-IR-FRAMEWORK-2-1.pdf"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25.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hyperlink" Target="https://en.wikipedia.org/wiki/Saunders_Mac_Lane" TargetMode="External"/><Relationship Id="rId1" Type="http://schemas.openxmlformats.org/officeDocument/2006/relationships/slideLayout" Target="../slideLayouts/slideLayout8.xml"/><Relationship Id="rId4" Type="http://schemas.openxmlformats.org/officeDocument/2006/relationships/image" Target="../media/image43.png"/></Relationships>
</file>

<file path=ppt/slides/_rels/slide26.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hyperlink" Target="https://www.azquotes.com/quote/715427" TargetMode="External"/><Relationship Id="rId1" Type="http://schemas.openxmlformats.org/officeDocument/2006/relationships/slideLayout" Target="../slideLayouts/slideLayout8.xml"/><Relationship Id="rId4" Type="http://schemas.openxmlformats.org/officeDocument/2006/relationships/image" Target="../media/image45.png"/></Relationships>
</file>

<file path=ppt/slides/_rels/slide2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hyperlink" Target="https://www.youtube.com/watch?v=J73MELGF6u0&amp;t=318s"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7.jpeg"/><Relationship Id="rId7" Type="http://schemas.openxmlformats.org/officeDocument/2006/relationships/image" Target="../media/image51.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2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54.jpeg"/><Relationship Id="rId4" Type="http://schemas.openxmlformats.org/officeDocument/2006/relationships/image" Target="../media/image53.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youtu.be/9u1q3lH7VbE?t=167" TargetMode="External"/><Relationship Id="rId7" Type="http://schemas.openxmlformats.org/officeDocument/2006/relationships/image" Target="../media/image57.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hyperlink" Target="https://youtu.be/9u1q3lH7VbE?t=323" TargetMode="External"/><Relationship Id="rId4" Type="http://schemas.openxmlformats.org/officeDocument/2006/relationships/image" Target="../media/image5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youtu.be/9u1q3lH7VbE" TargetMode="External"/><Relationship Id="rId7"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hyperlink" Target="https://youtu.be/9u1q3lH7VbE?t=323" TargetMode="External"/><Relationship Id="rId5" Type="http://schemas.openxmlformats.org/officeDocument/2006/relationships/image" Target="../media/image3.png"/><Relationship Id="rId4" Type="http://schemas.openxmlformats.org/officeDocument/2006/relationships/hyperlink" Target="https://youtu.be/9u1q3lH7VbE?t=167"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hyperlink" Target="https://youtu.be/9u1q3lH7VbE?t=167" TargetMode="External"/><Relationship Id="rId7" Type="http://schemas.openxmlformats.org/officeDocument/2006/relationships/hyperlink" Target="https://youtu.be/9u1q3lH7VbE?t=962&#65288;explaination"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hyperlink" Target="https://youtu.be/9u1q3lH7VbE?t=962" TargetMode="Externa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hyperlink" Target="https://youtu.be/9u1q3lH7VbE?t=962"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hyperlink" Target="https://youtu.be/9u1q3lH7VbE?t=323" TargetMode="Externa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hyperlink" Target="https://youtu.be/9u1q3lH7VbE?t=167"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hyperlink" Target="https://youtu.be/9u1q3lH7VbE?t=1205" TargetMode="Externa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youtu.be/t4H6hdvB9iQ?t=271"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5" name="Google Shape;55;p13"/>
          <p:cNvSpPr txBox="1">
            <a:spLocks noGrp="1"/>
          </p:cNvSpPr>
          <p:nvPr>
            <p:ph type="subTitle" idx="1"/>
          </p:nvPr>
        </p:nvSpPr>
        <p:spPr>
          <a:xfrm>
            <a:off x="311700" y="3344575"/>
            <a:ext cx="8520600" cy="1322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Ben Koo</a:t>
            </a:r>
            <a:endParaRPr dirty="0"/>
          </a:p>
          <a:p>
            <a:pPr marL="0" lvl="0" indent="0" algn="ctr" rtl="0">
              <a:spcBef>
                <a:spcPts val="0"/>
              </a:spcBef>
              <a:spcAft>
                <a:spcPts val="0"/>
              </a:spcAft>
              <a:buNone/>
            </a:pPr>
            <a:r>
              <a:rPr lang="en" dirty="0"/>
              <a:t>November </a:t>
            </a:r>
            <a:r>
              <a:rPr lang="en-US" dirty="0"/>
              <a:t>30</a:t>
            </a:r>
            <a:r>
              <a:rPr lang="en" dirty="0"/>
              <a:t>, 2020</a:t>
            </a:r>
            <a:endParaRPr dirty="0"/>
          </a:p>
        </p:txBody>
      </p:sp>
      <p:sp>
        <p:nvSpPr>
          <p:cNvPr id="3" name="Slide Number Placeholder 2">
            <a:extLst>
              <a:ext uri="{FF2B5EF4-FFF2-40B4-BE49-F238E27FC236}">
                <a16:creationId xmlns:a16="http://schemas.microsoft.com/office/drawing/2014/main" id="{A31BA9BE-0BD0-9944-816B-C750884918D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a:t>
            </a:fld>
            <a:endParaRPr lang="en"/>
          </a:p>
        </p:txBody>
      </p:sp>
      <p:sp>
        <p:nvSpPr>
          <p:cNvPr id="4" name="Title 3">
            <a:extLst>
              <a:ext uri="{FF2B5EF4-FFF2-40B4-BE49-F238E27FC236}">
                <a16:creationId xmlns:a16="http://schemas.microsoft.com/office/drawing/2014/main" id="{1778AC7B-051D-2B49-8909-49087DA0D032}"/>
              </a:ext>
            </a:extLst>
          </p:cNvPr>
          <p:cNvSpPr>
            <a:spLocks noGrp="1"/>
          </p:cNvSpPr>
          <p:nvPr>
            <p:ph type="ctrTitle"/>
          </p:nvPr>
        </p:nvSpPr>
        <p:spPr>
          <a:xfrm>
            <a:off x="311708" y="327923"/>
            <a:ext cx="8520600" cy="2469252"/>
          </a:xfrm>
        </p:spPr>
        <p:txBody>
          <a:bodyPr/>
          <a:lstStyle/>
          <a:p>
            <a:r>
              <a:rPr lang="zh-TW" altLang="en-US" sz="2400" dirty="0"/>
              <a:t>超越学科界限的认知基础</a:t>
            </a:r>
            <a:br>
              <a:rPr lang="zh-TW" altLang="en-US" sz="2400" dirty="0"/>
            </a:br>
            <a:r>
              <a:rPr lang="en-US" sz="2400" dirty="0"/>
              <a:t>Transdisciplinary Cognitive Foundation</a:t>
            </a:r>
            <a:br>
              <a:rPr lang="en-US" sz="2400" dirty="0"/>
            </a:br>
            <a:br>
              <a:rPr lang="en-US" sz="2400" dirty="0"/>
            </a:br>
            <a:r>
              <a:rPr lang="en-US" sz="2400" dirty="0"/>
              <a:t>A Compilation of Theories and Case Studies</a:t>
            </a:r>
            <a:br>
              <a:rPr lang="en-US" sz="2400" dirty="0"/>
            </a:br>
            <a:r>
              <a:rPr lang="en-US" sz="2400" dirty="0"/>
              <a:t>Week 12</a:t>
            </a:r>
            <a:endParaRPr lang="en-TW" sz="24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a:t>
            </a:r>
            <a:r>
              <a:rPr lang="en-US" b="1" i="1" dirty="0">
                <a:solidFill>
                  <a:schemeClr val="tx1"/>
                </a:solidFill>
              </a:rPr>
              <a:t>The</a:t>
            </a:r>
            <a:r>
              <a:rPr lang="en-US" dirty="0">
                <a:solidFill>
                  <a:schemeClr val="tx1"/>
                </a:solidFill>
              </a:rPr>
              <a:t>” Book of Why</a:t>
            </a:r>
            <a:endParaRPr dirty="0">
              <a:solidFill>
                <a:schemeClr val="tx1"/>
              </a:solidFill>
            </a:endParaRPr>
          </a:p>
        </p:txBody>
      </p:sp>
      <p:pic>
        <p:nvPicPr>
          <p:cNvPr id="2" name="Picture 1">
            <a:extLst>
              <a:ext uri="{FF2B5EF4-FFF2-40B4-BE49-F238E27FC236}">
                <a16:creationId xmlns:a16="http://schemas.microsoft.com/office/drawing/2014/main" id="{7DAF6B27-9574-824C-8804-DCB8B06B599E}"/>
              </a:ext>
            </a:extLst>
          </p:cNvPr>
          <p:cNvPicPr>
            <a:picLocks noChangeAspect="1"/>
          </p:cNvPicPr>
          <p:nvPr/>
        </p:nvPicPr>
        <p:blipFill>
          <a:blip r:embed="rId3"/>
          <a:stretch>
            <a:fillRect/>
          </a:stretch>
        </p:blipFill>
        <p:spPr>
          <a:xfrm>
            <a:off x="3375498" y="1017725"/>
            <a:ext cx="2480554" cy="3851792"/>
          </a:xfrm>
          <a:prstGeom prst="rect">
            <a:avLst/>
          </a:prstGeom>
          <a:ln w="25400">
            <a:solidFill>
              <a:schemeClr val="tx1"/>
            </a:solidFill>
          </a:ln>
          <a:effectLst>
            <a:softEdge rad="38100"/>
          </a:effectLst>
        </p:spPr>
      </p:pic>
      <p:pic>
        <p:nvPicPr>
          <p:cNvPr id="4" name="Picture 3">
            <a:extLst>
              <a:ext uri="{FF2B5EF4-FFF2-40B4-BE49-F238E27FC236}">
                <a16:creationId xmlns:a16="http://schemas.microsoft.com/office/drawing/2014/main" id="{08D4AB2D-19FE-8E44-A72B-CC5834FA46C8}"/>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11700" y="1027583"/>
            <a:ext cx="2898843" cy="3841934"/>
          </a:xfrm>
          <a:prstGeom prst="rect">
            <a:avLst/>
          </a:prstGeom>
        </p:spPr>
      </p:pic>
      <p:pic>
        <p:nvPicPr>
          <p:cNvPr id="8" name="Picture 7">
            <a:hlinkClick r:id="rId5"/>
            <a:extLst>
              <a:ext uri="{FF2B5EF4-FFF2-40B4-BE49-F238E27FC236}">
                <a16:creationId xmlns:a16="http://schemas.microsoft.com/office/drawing/2014/main" id="{9981EFB8-2EB9-8746-8F05-E3622EA3813F}"/>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t="-981"/>
          <a:stretch/>
        </p:blipFill>
        <p:spPr>
          <a:xfrm>
            <a:off x="2690138" y="3970393"/>
            <a:ext cx="880329" cy="1001628"/>
          </a:xfrm>
          <a:prstGeom prst="rect">
            <a:avLst/>
          </a:prstGeom>
        </p:spPr>
      </p:pic>
      <p:pic>
        <p:nvPicPr>
          <p:cNvPr id="9" name="Picture 8">
            <a:extLst>
              <a:ext uri="{FF2B5EF4-FFF2-40B4-BE49-F238E27FC236}">
                <a16:creationId xmlns:a16="http://schemas.microsoft.com/office/drawing/2014/main" id="{98D8285A-5FCE-0449-92C9-AA44B45DA14B}"/>
              </a:ext>
            </a:extLst>
          </p:cNvPr>
          <p:cNvPicPr>
            <a:picLocks noChangeAspect="1"/>
          </p:cNvPicPr>
          <p:nvPr/>
        </p:nvPicPr>
        <p:blipFill>
          <a:blip r:embed="rId7"/>
          <a:stretch>
            <a:fillRect/>
          </a:stretch>
        </p:blipFill>
        <p:spPr>
          <a:xfrm>
            <a:off x="5992713" y="844698"/>
            <a:ext cx="3004542" cy="4024819"/>
          </a:xfrm>
          <a:prstGeom prst="rect">
            <a:avLst/>
          </a:prstGeom>
        </p:spPr>
      </p:pic>
    </p:spTree>
    <p:extLst>
      <p:ext uri="{BB962C8B-B14F-4D97-AF65-F5344CB8AC3E}">
        <p14:creationId xmlns:p14="http://schemas.microsoft.com/office/powerpoint/2010/main" val="22945689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What, How and Why of “operationalization”</a:t>
            </a:r>
          </a:p>
        </p:txBody>
      </p:sp>
      <p:sp>
        <p:nvSpPr>
          <p:cNvPr id="3" name="Text Placeholder 2">
            <a:extLst>
              <a:ext uri="{FF2B5EF4-FFF2-40B4-BE49-F238E27FC236}">
                <a16:creationId xmlns:a16="http://schemas.microsoft.com/office/drawing/2014/main" id="{3B809A32-45CB-F149-A5F1-EFB01EFC5F19}"/>
              </a:ext>
            </a:extLst>
          </p:cNvPr>
          <p:cNvSpPr>
            <a:spLocks noGrp="1"/>
          </p:cNvSpPr>
          <p:nvPr>
            <p:ph type="body" idx="1"/>
          </p:nvPr>
        </p:nvSpPr>
        <p:spPr>
          <a:xfrm>
            <a:off x="311700" y="1152475"/>
            <a:ext cx="8090895" cy="3416400"/>
          </a:xfrm>
        </p:spPr>
        <p:txBody>
          <a:bodyPr/>
          <a:lstStyle/>
          <a:p>
            <a:r>
              <a:rPr lang="en-US" b="1" dirty="0"/>
              <a:t>What/Association</a:t>
            </a:r>
            <a:r>
              <a:rPr lang="en-US" dirty="0"/>
              <a:t> the common observables</a:t>
            </a:r>
          </a:p>
          <a:p>
            <a:endParaRPr lang="en-US" dirty="0"/>
          </a:p>
          <a:p>
            <a:r>
              <a:rPr lang="en-US" b="1" dirty="0"/>
              <a:t>How/Intervention</a:t>
            </a:r>
            <a:r>
              <a:rPr lang="en-US" dirty="0"/>
              <a:t> perform </a:t>
            </a:r>
            <a:r>
              <a:rPr lang="en-US" b="1" i="1" dirty="0"/>
              <a:t>action</a:t>
            </a:r>
            <a:r>
              <a:rPr lang="en-US" dirty="0"/>
              <a:t> under “Free” will</a:t>
            </a:r>
          </a:p>
          <a:p>
            <a:endParaRPr lang="en-US" dirty="0"/>
          </a:p>
          <a:p>
            <a:r>
              <a:rPr lang="en-US" b="1" dirty="0"/>
              <a:t>Why/Counterfactuals</a:t>
            </a:r>
            <a:r>
              <a:rPr lang="en-US" dirty="0"/>
              <a:t> the revealing “truth” or “surprises” related to relevant spacetime contexts</a:t>
            </a:r>
          </a:p>
          <a:p>
            <a:pPr marL="114300" indent="0">
              <a:buNone/>
            </a:pPr>
            <a:endParaRPr lang="en-US" dirty="0"/>
          </a:p>
          <a:p>
            <a:r>
              <a:rPr lang="en-US" dirty="0"/>
              <a:t>When all the data are driven by one consistent (foundational) framework</a:t>
            </a:r>
          </a:p>
          <a:p>
            <a:pPr lvl="1"/>
            <a:r>
              <a:rPr lang="en-US" dirty="0"/>
              <a:t>A new kind (previously incommensurable) model of belief system will emerge</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11</a:t>
            </a:fld>
            <a:endParaRPr kumimoji="0" lang="en" sz="1000" b="0" i="0" u="none" strike="noStrike" kern="0" cap="none" spc="0" normalizeH="0" baseline="0" noProof="0" dirty="0">
              <a:ln>
                <a:noFill/>
              </a:ln>
              <a:solidFill>
                <a:srgbClr val="595959"/>
              </a:solidFill>
              <a:effectLst/>
              <a:uLnTx/>
              <a:uFillTx/>
              <a:latin typeface="Arial"/>
              <a:cs typeface="Arial"/>
              <a:sym typeface="Arial"/>
            </a:endParaRPr>
          </a:p>
        </p:txBody>
      </p:sp>
    </p:spTree>
    <p:extLst>
      <p:ext uri="{BB962C8B-B14F-4D97-AF65-F5344CB8AC3E}">
        <p14:creationId xmlns:p14="http://schemas.microsoft.com/office/powerpoint/2010/main" val="25185888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5" name="All events are Emerging Events"/>
          <p:cNvSpPr txBox="1">
            <a:spLocks noGrp="1"/>
          </p:cNvSpPr>
          <p:nvPr>
            <p:ph type="title"/>
          </p:nvPr>
        </p:nvSpPr>
        <p:spPr>
          <a:prstGeom prst="rect">
            <a:avLst/>
          </a:prstGeom>
        </p:spPr>
        <p:txBody>
          <a:bodyPr/>
          <a:lstStyle/>
          <a:p>
            <a:pPr algn="ctr"/>
            <a:r>
              <a:rPr lang="en-US" dirty="0"/>
              <a:t>Kuhn Cycle: the evolution of a Namespace</a:t>
            </a:r>
            <a:endParaRPr dirty="0"/>
          </a:p>
        </p:txBody>
      </p:sp>
      <p:graphicFrame>
        <p:nvGraphicFramePr>
          <p:cNvPr id="2" name="Diagram 1">
            <a:extLst>
              <a:ext uri="{FF2B5EF4-FFF2-40B4-BE49-F238E27FC236}">
                <a16:creationId xmlns:a16="http://schemas.microsoft.com/office/drawing/2014/main" id="{32E8AFC0-7D95-014B-8D64-333901CC4F93}"/>
              </a:ext>
            </a:extLst>
          </p:cNvPr>
          <p:cNvGraphicFramePr/>
          <p:nvPr/>
        </p:nvGraphicFramePr>
        <p:xfrm>
          <a:off x="1927860" y="1524101"/>
          <a:ext cx="5288280" cy="36193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Curved Right Arrow 2">
            <a:extLst>
              <a:ext uri="{FF2B5EF4-FFF2-40B4-BE49-F238E27FC236}">
                <a16:creationId xmlns:a16="http://schemas.microsoft.com/office/drawing/2014/main" id="{84CE3961-BB2E-914F-B3C1-AE5EAB50DB1C}"/>
              </a:ext>
            </a:extLst>
          </p:cNvPr>
          <p:cNvSpPr/>
          <p:nvPr/>
        </p:nvSpPr>
        <p:spPr>
          <a:xfrm rot="4130176">
            <a:off x="5644048" y="934443"/>
            <a:ext cx="440219" cy="954263"/>
          </a:xfrm>
          <a:prstGeom prst="curvedRightArrow">
            <a:avLst>
              <a:gd name="adj1" fmla="val 25000"/>
              <a:gd name="adj2" fmla="val 50000"/>
              <a:gd name="adj3" fmla="val 30634"/>
            </a:avLst>
          </a:prstGeom>
          <a:solidFill>
            <a:srgbClr val="0070C0"/>
          </a:solidFill>
          <a:ln w="25400" cap="flat">
            <a:solidFill>
              <a:srgbClr val="0070C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sp>
        <p:nvSpPr>
          <p:cNvPr id="4" name="TextBox 3">
            <a:extLst>
              <a:ext uri="{FF2B5EF4-FFF2-40B4-BE49-F238E27FC236}">
                <a16:creationId xmlns:a16="http://schemas.microsoft.com/office/drawing/2014/main" id="{977146D4-CCE7-E644-9170-BAF1B30C5CB6}"/>
              </a:ext>
            </a:extLst>
          </p:cNvPr>
          <p:cNvSpPr txBox="1"/>
          <p:nvPr/>
        </p:nvSpPr>
        <p:spPr>
          <a:xfrm>
            <a:off x="6077414" y="1555560"/>
            <a:ext cx="1562928" cy="4308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lang="en-TW" dirty="0">
                <a:solidFill>
                  <a:schemeClr val="tx1"/>
                </a:solidFill>
              </a:rPr>
              <a:t>Emerging cases or </a:t>
            </a:r>
          </a:p>
          <a:p>
            <a:pPr marL="0" marR="0" indent="0" algn="ctr" defTabSz="914400" rtl="0" fontAlgn="auto" latinLnBrk="0" hangingPunct="0">
              <a:lnSpc>
                <a:spcPct val="100000"/>
              </a:lnSpc>
              <a:spcBef>
                <a:spcPts val="0"/>
              </a:spcBef>
              <a:spcAft>
                <a:spcPts val="0"/>
              </a:spcAft>
              <a:buClrTx/>
              <a:buSzTx/>
              <a:buFontTx/>
              <a:buNone/>
              <a:tabLst/>
            </a:pPr>
            <a:r>
              <a:rPr lang="en-TW" dirty="0">
                <a:solidFill>
                  <a:schemeClr val="tx1"/>
                </a:solidFill>
              </a:rPr>
              <a:t>s</a:t>
            </a:r>
            <a:r>
              <a:rPr kumimoji="0" lang="en-TW" sz="1400" b="0" i="0" u="none" strike="noStrike" cap="none" spc="0" normalizeH="0" baseline="0" dirty="0">
                <a:ln>
                  <a:noFill/>
                </a:ln>
                <a:solidFill>
                  <a:schemeClr val="tx1"/>
                </a:solidFill>
                <a:effectLst/>
                <a:uFillTx/>
                <a:latin typeface="+mj-lt"/>
                <a:ea typeface="+mj-ea"/>
                <a:cs typeface="+mj-cs"/>
                <a:sym typeface="Arial"/>
              </a:rPr>
              <a:t>ystematic attacks</a:t>
            </a:r>
          </a:p>
        </p:txBody>
      </p:sp>
      <p:pic>
        <p:nvPicPr>
          <p:cNvPr id="7" name="Picture 6">
            <a:extLst>
              <a:ext uri="{FF2B5EF4-FFF2-40B4-BE49-F238E27FC236}">
                <a16:creationId xmlns:a16="http://schemas.microsoft.com/office/drawing/2014/main" id="{4730C0E8-6F43-C74B-B19D-B1136BD80402}"/>
              </a:ext>
            </a:extLst>
          </p:cNvPr>
          <p:cNvPicPr>
            <a:picLocks noChangeAspect="1"/>
          </p:cNvPicPr>
          <p:nvPr/>
        </p:nvPicPr>
        <p:blipFill>
          <a:blip r:embed="rId7"/>
          <a:stretch>
            <a:fillRect/>
          </a:stretch>
        </p:blipFill>
        <p:spPr>
          <a:xfrm>
            <a:off x="396995" y="1285238"/>
            <a:ext cx="2224830" cy="3413237"/>
          </a:xfrm>
          <a:prstGeom prst="rect">
            <a:avLst/>
          </a:prstGeom>
        </p:spPr>
      </p:pic>
      <p:pic>
        <p:nvPicPr>
          <p:cNvPr id="9" name="Picture 2">
            <a:hlinkClick r:id="rId8"/>
            <a:extLst>
              <a:ext uri="{FF2B5EF4-FFF2-40B4-BE49-F238E27FC236}">
                <a16:creationId xmlns:a16="http://schemas.microsoft.com/office/drawing/2014/main" id="{1CEF3554-7148-EE4E-B12D-85B0F4E377A0}"/>
              </a:ext>
            </a:extLst>
          </p:cNvPr>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6274278" y="3462468"/>
            <a:ext cx="2844689" cy="1347276"/>
          </a:xfrm>
          <a:prstGeom prst="rect">
            <a:avLst/>
          </a:prstGeom>
          <a:solidFill>
            <a:srgbClr val="E1E1E1"/>
          </a:solidFill>
        </p:spPr>
      </p:pic>
      <p:sp>
        <p:nvSpPr>
          <p:cNvPr id="6" name="TextBox 5">
            <a:extLst>
              <a:ext uri="{FF2B5EF4-FFF2-40B4-BE49-F238E27FC236}">
                <a16:creationId xmlns:a16="http://schemas.microsoft.com/office/drawing/2014/main" id="{5E5F6C4B-DE2E-2442-AA88-7D2CF055D548}"/>
              </a:ext>
            </a:extLst>
          </p:cNvPr>
          <p:cNvSpPr txBox="1"/>
          <p:nvPr/>
        </p:nvSpPr>
        <p:spPr>
          <a:xfrm>
            <a:off x="6388575" y="2402955"/>
            <a:ext cx="2653290" cy="523220"/>
          </a:xfrm>
          <a:prstGeom prst="rect">
            <a:avLst/>
          </a:prstGeom>
          <a:noFill/>
        </p:spPr>
        <p:txBody>
          <a:bodyPr wrap="none" rtlCol="0">
            <a:spAutoFit/>
          </a:bodyPr>
          <a:lstStyle/>
          <a:p>
            <a:pPr algn="ctr"/>
            <a:r>
              <a:rPr lang="en-TW" dirty="0"/>
              <a:t>Product Development Process </a:t>
            </a:r>
          </a:p>
          <a:p>
            <a:pPr algn="ctr"/>
            <a:r>
              <a:rPr lang="en-TW" dirty="0"/>
              <a:t>in five stages</a:t>
            </a:r>
          </a:p>
        </p:txBody>
      </p:sp>
      <p:graphicFrame>
        <p:nvGraphicFramePr>
          <p:cNvPr id="10" name="Diagram 9">
            <a:extLst>
              <a:ext uri="{FF2B5EF4-FFF2-40B4-BE49-F238E27FC236}">
                <a16:creationId xmlns:a16="http://schemas.microsoft.com/office/drawing/2014/main" id="{D76021F2-38F1-784A-8F64-D830BA2E479A}"/>
              </a:ext>
            </a:extLst>
          </p:cNvPr>
          <p:cNvGraphicFramePr/>
          <p:nvPr/>
        </p:nvGraphicFramePr>
        <p:xfrm>
          <a:off x="6643786" y="2926175"/>
          <a:ext cx="2224830" cy="416861"/>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sp>
        <p:nvSpPr>
          <p:cNvPr id="5" name="TextBox 4">
            <a:extLst>
              <a:ext uri="{FF2B5EF4-FFF2-40B4-BE49-F238E27FC236}">
                <a16:creationId xmlns:a16="http://schemas.microsoft.com/office/drawing/2014/main" id="{66F68080-A853-EC4D-A2EC-0F81C212552B}"/>
              </a:ext>
            </a:extLst>
          </p:cNvPr>
          <p:cNvSpPr txBox="1"/>
          <p:nvPr/>
        </p:nvSpPr>
        <p:spPr>
          <a:xfrm>
            <a:off x="1983024" y="4807206"/>
            <a:ext cx="5657318" cy="307777"/>
          </a:xfrm>
          <a:prstGeom prst="rect">
            <a:avLst/>
          </a:prstGeom>
          <a:noFill/>
        </p:spPr>
        <p:txBody>
          <a:bodyPr wrap="none" rtlCol="0">
            <a:spAutoFit/>
          </a:bodyPr>
          <a:lstStyle/>
          <a:p>
            <a:r>
              <a:rPr lang="en-US" dirty="0"/>
              <a:t>Unknown/incompatible names introduces crisis. (</a:t>
            </a:r>
            <a:r>
              <a:rPr lang="en-US" dirty="0">
                <a:solidFill>
                  <a:srgbClr val="FF0000"/>
                </a:solidFill>
              </a:rPr>
              <a:t>incommensurability</a:t>
            </a:r>
            <a:r>
              <a:rPr lang="en-US" dirty="0"/>
              <a:t>).</a:t>
            </a:r>
          </a:p>
        </p:txBody>
      </p:sp>
    </p:spTree>
    <p:extLst>
      <p:ext uri="{BB962C8B-B14F-4D97-AF65-F5344CB8AC3E}">
        <p14:creationId xmlns:p14="http://schemas.microsoft.com/office/powerpoint/2010/main" val="7472091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 name="Zero-cost Transactions"/>
          <p:cNvSpPr txBox="1">
            <a:spLocks noGrp="1"/>
          </p:cNvSpPr>
          <p:nvPr>
            <p:ph type="title"/>
          </p:nvPr>
        </p:nvSpPr>
        <p:spPr>
          <a:xfrm>
            <a:off x="795528" y="162683"/>
            <a:ext cx="7552944" cy="946201"/>
          </a:xfrm>
          <a:prstGeom prst="rect">
            <a:avLst/>
          </a:prstGeom>
        </p:spPr>
        <p:txBody>
          <a:bodyPr>
            <a:normAutofit/>
          </a:bodyPr>
          <a:lstStyle/>
          <a:p>
            <a:pPr algn="ctr"/>
            <a:r>
              <a:rPr lang="en-US" dirty="0">
                <a:solidFill>
                  <a:schemeClr val="tx1"/>
                </a:solidFill>
              </a:rPr>
              <a:t>A Model of Collective Cognitive Processes </a:t>
            </a:r>
            <a:endParaRPr dirty="0">
              <a:solidFill>
                <a:schemeClr val="tx1"/>
              </a:solidFill>
            </a:endParaRPr>
          </a:p>
        </p:txBody>
      </p:sp>
      <p:graphicFrame>
        <p:nvGraphicFramePr>
          <p:cNvPr id="2" name="Diagram 1">
            <a:extLst>
              <a:ext uri="{FF2B5EF4-FFF2-40B4-BE49-F238E27FC236}">
                <a16:creationId xmlns:a16="http://schemas.microsoft.com/office/drawing/2014/main" id="{0E1162FD-A45D-624A-9064-7D45DA264C8F}"/>
              </a:ext>
            </a:extLst>
          </p:cNvPr>
          <p:cNvGraphicFramePr/>
          <p:nvPr/>
        </p:nvGraphicFramePr>
        <p:xfrm>
          <a:off x="1524000" y="1108884"/>
          <a:ext cx="6096000" cy="387451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 name="Picture 2">
            <a:extLst>
              <a:ext uri="{FF2B5EF4-FFF2-40B4-BE49-F238E27FC236}">
                <a16:creationId xmlns:a16="http://schemas.microsoft.com/office/drawing/2014/main" id="{4947CEC9-FF7B-C74B-B560-26CB43B01F81}"/>
              </a:ext>
            </a:extLst>
          </p:cNvPr>
          <p:cNvPicPr>
            <a:picLocks noChangeAspect="1"/>
          </p:cNvPicPr>
          <p:nvPr/>
        </p:nvPicPr>
        <p:blipFill rotWithShape="1">
          <a:blip r:embed="rId7" cstate="screen">
            <a:duotone>
              <a:schemeClr val="accent2">
                <a:shade val="45000"/>
                <a:satMod val="135000"/>
              </a:schemeClr>
              <a:prstClr val="white"/>
            </a:duotone>
            <a:extLst>
              <a:ext uri="{28A0092B-C50C-407E-A947-70E740481C1C}">
                <a14:useLocalDpi xmlns:a14="http://schemas.microsoft.com/office/drawing/2010/main"/>
              </a:ext>
            </a:extLst>
          </a:blip>
          <a:srcRect/>
          <a:stretch/>
        </p:blipFill>
        <p:spPr>
          <a:xfrm>
            <a:off x="3856998" y="1157880"/>
            <a:ext cx="480695" cy="479517"/>
          </a:xfrm>
          <a:prstGeom prst="rect">
            <a:avLst/>
          </a:prstGeom>
        </p:spPr>
      </p:pic>
      <p:pic>
        <p:nvPicPr>
          <p:cNvPr id="8" name="Picture 7">
            <a:hlinkClick r:id="rId8"/>
            <a:extLst>
              <a:ext uri="{FF2B5EF4-FFF2-40B4-BE49-F238E27FC236}">
                <a16:creationId xmlns:a16="http://schemas.microsoft.com/office/drawing/2014/main" id="{0CF64831-302A-524D-864A-7422CEB7D67A}"/>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2303457" y="1072147"/>
            <a:ext cx="1345147" cy="2119169"/>
          </a:xfrm>
          <a:prstGeom prst="rect">
            <a:avLst/>
          </a:prstGeom>
        </p:spPr>
      </p:pic>
      <p:sp>
        <p:nvSpPr>
          <p:cNvPr id="4" name="TextBox 3">
            <a:extLst>
              <a:ext uri="{FF2B5EF4-FFF2-40B4-BE49-F238E27FC236}">
                <a16:creationId xmlns:a16="http://schemas.microsoft.com/office/drawing/2014/main" id="{31DA2054-BB18-3342-A398-F50E661F209D}"/>
              </a:ext>
            </a:extLst>
          </p:cNvPr>
          <p:cNvSpPr txBox="1"/>
          <p:nvPr/>
        </p:nvSpPr>
        <p:spPr>
          <a:xfrm>
            <a:off x="234558" y="2339882"/>
            <a:ext cx="2016837"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TW" b="0" i="0" u="none" strike="noStrike" cap="none" spc="0" normalizeH="0" baseline="0" dirty="0">
                <a:ln>
                  <a:noFill/>
                </a:ln>
                <a:solidFill>
                  <a:schemeClr val="tx1"/>
                </a:solidFill>
                <a:effectLst/>
                <a:uFillTx/>
                <a:latin typeface="+mj-lt"/>
                <a:ea typeface="+mj-ea"/>
                <a:cs typeface="+mj-cs"/>
                <a:sym typeface="Arial"/>
              </a:rPr>
              <a:t>Three Asynchronous </a:t>
            </a:r>
          </a:p>
          <a:p>
            <a:pPr marL="0" marR="0" indent="0" algn="ctr" defTabSz="914400" rtl="0" fontAlgn="auto" latinLnBrk="0" hangingPunct="0">
              <a:lnSpc>
                <a:spcPct val="100000"/>
              </a:lnSpc>
              <a:spcBef>
                <a:spcPts val="0"/>
              </a:spcBef>
              <a:spcAft>
                <a:spcPts val="0"/>
              </a:spcAft>
              <a:buClrTx/>
              <a:buSzTx/>
              <a:buFontTx/>
              <a:buNone/>
              <a:tabLst/>
            </a:pPr>
            <a:r>
              <a:rPr lang="en-TW" dirty="0">
                <a:solidFill>
                  <a:schemeClr val="tx1"/>
                </a:solidFill>
              </a:rPr>
              <a:t>Clocks in their respective</a:t>
            </a:r>
          </a:p>
          <a:p>
            <a:pPr marL="0" marR="0" indent="0" algn="ctr" defTabSz="914400" rtl="0" fontAlgn="auto" latinLnBrk="0" hangingPunct="0">
              <a:lnSpc>
                <a:spcPct val="100000"/>
              </a:lnSpc>
              <a:spcBef>
                <a:spcPts val="0"/>
              </a:spcBef>
              <a:spcAft>
                <a:spcPts val="0"/>
              </a:spcAft>
              <a:buClrTx/>
              <a:buSzTx/>
              <a:buFontTx/>
              <a:buNone/>
              <a:tabLst/>
            </a:pPr>
            <a:r>
              <a:rPr kumimoji="0" lang="en-US" b="0" i="0" u="none" strike="noStrike" cap="none" spc="0" normalizeH="0" baseline="0" dirty="0">
                <a:ln>
                  <a:noFill/>
                </a:ln>
                <a:solidFill>
                  <a:schemeClr val="tx1"/>
                </a:solidFill>
                <a:effectLst/>
                <a:uFillTx/>
                <a:latin typeface="+mj-lt"/>
                <a:ea typeface="+mj-ea"/>
                <a:cs typeface="+mj-cs"/>
                <a:sym typeface="Arial"/>
              </a:rPr>
              <a:t>C</a:t>
            </a:r>
            <a:r>
              <a:rPr kumimoji="0" lang="en-TW" b="0" i="0" u="none" strike="noStrike" cap="none" spc="0" normalizeH="0" baseline="0" dirty="0">
                <a:ln>
                  <a:noFill/>
                </a:ln>
                <a:solidFill>
                  <a:schemeClr val="tx1"/>
                </a:solidFill>
                <a:effectLst/>
                <a:uFillTx/>
                <a:latin typeface="+mj-lt"/>
                <a:ea typeface="+mj-ea"/>
                <a:cs typeface="+mj-cs"/>
                <a:sym typeface="Arial"/>
              </a:rPr>
              <a:t>ommunities</a:t>
            </a:r>
          </a:p>
        </p:txBody>
      </p:sp>
      <p:graphicFrame>
        <p:nvGraphicFramePr>
          <p:cNvPr id="5" name="Diagram 4">
            <a:extLst>
              <a:ext uri="{FF2B5EF4-FFF2-40B4-BE49-F238E27FC236}">
                <a16:creationId xmlns:a16="http://schemas.microsoft.com/office/drawing/2014/main" id="{72CF8FE2-0032-A848-AFC6-CC668E415E48}"/>
              </a:ext>
            </a:extLst>
          </p:cNvPr>
          <p:cNvGraphicFramePr/>
          <p:nvPr/>
        </p:nvGraphicFramePr>
        <p:xfrm>
          <a:off x="521677" y="3396364"/>
          <a:ext cx="2454354" cy="1747136"/>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pic>
        <p:nvPicPr>
          <p:cNvPr id="10" name="Picture 9">
            <a:extLst>
              <a:ext uri="{FF2B5EF4-FFF2-40B4-BE49-F238E27FC236}">
                <a16:creationId xmlns:a16="http://schemas.microsoft.com/office/drawing/2014/main" id="{78B53B07-D7A3-7E4A-8F73-089BBEECB8EF}"/>
              </a:ext>
            </a:extLst>
          </p:cNvPr>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1143305" y="1085866"/>
            <a:ext cx="801771" cy="869181"/>
          </a:xfrm>
          <a:prstGeom prst="rect">
            <a:avLst/>
          </a:prstGeom>
        </p:spPr>
      </p:pic>
      <p:pic>
        <p:nvPicPr>
          <p:cNvPr id="11" name="Picture 10">
            <a:extLst>
              <a:ext uri="{FF2B5EF4-FFF2-40B4-BE49-F238E27FC236}">
                <a16:creationId xmlns:a16="http://schemas.microsoft.com/office/drawing/2014/main" id="{4E110C4F-3C27-A94F-BEBB-2A9A9C5E2374}"/>
              </a:ext>
            </a:extLst>
          </p:cNvPr>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192750" y="965368"/>
            <a:ext cx="750003" cy="1200543"/>
          </a:xfrm>
          <a:prstGeom prst="rect">
            <a:avLst/>
          </a:prstGeom>
        </p:spPr>
      </p:pic>
      <p:sp>
        <p:nvSpPr>
          <p:cNvPr id="12" name="Curved Right Arrow 11">
            <a:extLst>
              <a:ext uri="{FF2B5EF4-FFF2-40B4-BE49-F238E27FC236}">
                <a16:creationId xmlns:a16="http://schemas.microsoft.com/office/drawing/2014/main" id="{0EFE693D-AEC4-2F4A-948E-2E0452354BE4}"/>
              </a:ext>
            </a:extLst>
          </p:cNvPr>
          <p:cNvSpPr/>
          <p:nvPr/>
        </p:nvSpPr>
        <p:spPr>
          <a:xfrm rot="19407760">
            <a:off x="455421" y="3918708"/>
            <a:ext cx="307789" cy="801280"/>
          </a:xfrm>
          <a:prstGeom prst="curvedRightArrow">
            <a:avLst>
              <a:gd name="adj1" fmla="val 25000"/>
              <a:gd name="adj2" fmla="val 50000"/>
              <a:gd name="adj3" fmla="val 43184"/>
            </a:avLst>
          </a:prstGeom>
          <a:solidFill>
            <a:srgbClr val="0070C0"/>
          </a:solidFill>
          <a:ln w="25400" cap="flat">
            <a:solidFill>
              <a:srgbClr val="0070C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sp>
        <p:nvSpPr>
          <p:cNvPr id="13" name="TextBox 12">
            <a:extLst>
              <a:ext uri="{FF2B5EF4-FFF2-40B4-BE49-F238E27FC236}">
                <a16:creationId xmlns:a16="http://schemas.microsoft.com/office/drawing/2014/main" id="{0B18E26C-8B41-0A40-B15B-E0A200BE9F1D}"/>
              </a:ext>
            </a:extLst>
          </p:cNvPr>
          <p:cNvSpPr txBox="1"/>
          <p:nvPr/>
        </p:nvSpPr>
        <p:spPr>
          <a:xfrm>
            <a:off x="-73230" y="3647976"/>
            <a:ext cx="1169061" cy="18466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lang="en-TW" sz="600" dirty="0"/>
              <a:t>Emerging cases or </a:t>
            </a:r>
          </a:p>
          <a:p>
            <a:pPr marL="0" marR="0" indent="0" algn="ctr" defTabSz="914400" rtl="0" fontAlgn="auto" latinLnBrk="0" hangingPunct="0">
              <a:lnSpc>
                <a:spcPct val="100000"/>
              </a:lnSpc>
              <a:spcBef>
                <a:spcPts val="0"/>
              </a:spcBef>
              <a:spcAft>
                <a:spcPts val="0"/>
              </a:spcAft>
              <a:buClrTx/>
              <a:buSzTx/>
              <a:buFontTx/>
              <a:buNone/>
              <a:tabLst/>
            </a:pPr>
            <a:r>
              <a:rPr lang="en-TW" sz="600" dirty="0"/>
              <a:t>s</a:t>
            </a:r>
            <a:r>
              <a:rPr kumimoji="0" lang="en-TW" sz="600" b="0" i="0" u="none" strike="noStrike" cap="none" spc="0" normalizeH="0" baseline="0" dirty="0">
                <a:ln>
                  <a:noFill/>
                </a:ln>
                <a:solidFill>
                  <a:srgbClr val="AAFFEE"/>
                </a:solidFill>
                <a:effectLst/>
                <a:uFillTx/>
                <a:latin typeface="+mj-lt"/>
                <a:ea typeface="+mj-ea"/>
                <a:cs typeface="+mj-cs"/>
                <a:sym typeface="Arial"/>
              </a:rPr>
              <a:t>ystematic attacks</a:t>
            </a:r>
          </a:p>
        </p:txBody>
      </p:sp>
      <p:graphicFrame>
        <p:nvGraphicFramePr>
          <p:cNvPr id="7" name="Diagram 6">
            <a:extLst>
              <a:ext uri="{FF2B5EF4-FFF2-40B4-BE49-F238E27FC236}">
                <a16:creationId xmlns:a16="http://schemas.microsoft.com/office/drawing/2014/main" id="{226FFE2F-1DB3-2549-91AF-8D28B460D71B}"/>
              </a:ext>
            </a:extLst>
          </p:cNvPr>
          <p:cNvGraphicFramePr/>
          <p:nvPr/>
        </p:nvGraphicFramePr>
        <p:xfrm>
          <a:off x="6640448" y="3826598"/>
          <a:ext cx="1264597" cy="1285541"/>
        </p:xfrm>
        <a:graphic>
          <a:graphicData uri="http://schemas.openxmlformats.org/drawingml/2006/diagram">
            <dgm:relIds xmlns:dgm="http://schemas.openxmlformats.org/drawingml/2006/diagram" xmlns:r="http://schemas.openxmlformats.org/officeDocument/2006/relationships" r:dm="rId17" r:lo="rId18" r:qs="rId19" r:cs="rId20"/>
          </a:graphicData>
        </a:graphic>
      </p:graphicFrame>
      <p:pic>
        <p:nvPicPr>
          <p:cNvPr id="14" name="Picture 13">
            <a:hlinkClick r:id="rId22"/>
            <a:extLst>
              <a:ext uri="{FF2B5EF4-FFF2-40B4-BE49-F238E27FC236}">
                <a16:creationId xmlns:a16="http://schemas.microsoft.com/office/drawing/2014/main" id="{3601CFF8-71FF-8C40-A876-4567AC2611F5}"/>
              </a:ext>
            </a:extLst>
          </p:cNvPr>
          <p:cNvPicPr>
            <a:picLocks noChangeAspect="1"/>
          </p:cNvPicPr>
          <p:nvPr/>
        </p:nvPicPr>
        <p:blipFill>
          <a:blip r:embed="rId23" cstate="screen">
            <a:extLst>
              <a:ext uri="{28A0092B-C50C-407E-A947-70E740481C1C}">
                <a14:useLocalDpi xmlns:a14="http://schemas.microsoft.com/office/drawing/2010/main"/>
              </a:ext>
            </a:extLst>
          </a:blip>
          <a:stretch>
            <a:fillRect/>
          </a:stretch>
        </p:blipFill>
        <p:spPr>
          <a:xfrm>
            <a:off x="5511455" y="1084763"/>
            <a:ext cx="1381150" cy="2119169"/>
          </a:xfrm>
          <a:prstGeom prst="rect">
            <a:avLst/>
          </a:prstGeom>
        </p:spPr>
      </p:pic>
      <p:pic>
        <p:nvPicPr>
          <p:cNvPr id="1026" name="Picture 2">
            <a:hlinkClick r:id="rId24"/>
            <a:extLst>
              <a:ext uri="{FF2B5EF4-FFF2-40B4-BE49-F238E27FC236}">
                <a16:creationId xmlns:a16="http://schemas.microsoft.com/office/drawing/2014/main" id="{CA2BFFA9-D9C7-0C45-B8C4-DF666EF03E15}"/>
              </a:ext>
            </a:extLst>
          </p:cNvPr>
          <p:cNvPicPr>
            <a:picLocks noChangeAspect="1" noChangeArrowheads="1"/>
          </p:cNvPicPr>
          <p:nvPr/>
        </p:nvPicPr>
        <p:blipFill>
          <a:blip r:embed="rId25" cstate="screen">
            <a:extLst>
              <a:ext uri="{28A0092B-C50C-407E-A947-70E740481C1C}">
                <a14:useLocalDpi xmlns:a14="http://schemas.microsoft.com/office/drawing/2010/main"/>
              </a:ext>
            </a:extLst>
          </a:blip>
          <a:srcRect/>
          <a:stretch>
            <a:fillRect/>
          </a:stretch>
        </p:blipFill>
        <p:spPr bwMode="auto">
          <a:xfrm>
            <a:off x="7149203" y="2716038"/>
            <a:ext cx="1402222" cy="931938"/>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a:extLst>
              <a:ext uri="{FF2B5EF4-FFF2-40B4-BE49-F238E27FC236}">
                <a16:creationId xmlns:a16="http://schemas.microsoft.com/office/drawing/2014/main" id="{ED525048-3F2D-D649-9DA3-A76A25DAE5C4}"/>
              </a:ext>
            </a:extLst>
          </p:cNvPr>
          <p:cNvPicPr>
            <a:picLocks noChangeAspect="1"/>
          </p:cNvPicPr>
          <p:nvPr/>
        </p:nvPicPr>
        <p:blipFill rotWithShape="1">
          <a:blip r:embed="rId26" cstate="screen">
            <a:duotone>
              <a:schemeClr val="accent1">
                <a:shade val="45000"/>
                <a:satMod val="135000"/>
              </a:schemeClr>
              <a:prstClr val="white"/>
            </a:duotone>
            <a:extLst>
              <a:ext uri="{28A0092B-C50C-407E-A947-70E740481C1C}">
                <a14:useLocalDpi xmlns:a14="http://schemas.microsoft.com/office/drawing/2010/main"/>
              </a:ext>
            </a:extLst>
          </a:blip>
          <a:srcRect/>
          <a:stretch/>
        </p:blipFill>
        <p:spPr>
          <a:xfrm>
            <a:off x="4774758" y="1192707"/>
            <a:ext cx="457254" cy="474191"/>
          </a:xfrm>
          <a:prstGeom prst="rect">
            <a:avLst/>
          </a:prstGeom>
        </p:spPr>
      </p:pic>
      <p:graphicFrame>
        <p:nvGraphicFramePr>
          <p:cNvPr id="15" name="Diagram 14">
            <a:extLst>
              <a:ext uri="{FF2B5EF4-FFF2-40B4-BE49-F238E27FC236}">
                <a16:creationId xmlns:a16="http://schemas.microsoft.com/office/drawing/2014/main" id="{B24D7394-1CE8-9B4D-9317-FD7DA5A2CF83}"/>
              </a:ext>
            </a:extLst>
          </p:cNvPr>
          <p:cNvGraphicFramePr/>
          <p:nvPr/>
        </p:nvGraphicFramePr>
        <p:xfrm>
          <a:off x="4145415" y="1113514"/>
          <a:ext cx="813525" cy="612037"/>
        </p:xfrm>
        <a:graphic>
          <a:graphicData uri="http://schemas.openxmlformats.org/drawingml/2006/diagram">
            <dgm:relIds xmlns:dgm="http://schemas.openxmlformats.org/drawingml/2006/diagram" xmlns:r="http://schemas.openxmlformats.org/officeDocument/2006/relationships" r:dm="rId27" r:lo="rId28" r:qs="rId29" r:cs="rId30"/>
          </a:graphicData>
        </a:graphic>
      </p:graphicFrame>
      <p:sp>
        <p:nvSpPr>
          <p:cNvPr id="6" name="TextBox 5">
            <a:extLst>
              <a:ext uri="{FF2B5EF4-FFF2-40B4-BE49-F238E27FC236}">
                <a16:creationId xmlns:a16="http://schemas.microsoft.com/office/drawing/2014/main" id="{471B07D0-00BD-5141-8F78-0E22DEB2D178}"/>
              </a:ext>
            </a:extLst>
          </p:cNvPr>
          <p:cNvSpPr txBox="1"/>
          <p:nvPr/>
        </p:nvSpPr>
        <p:spPr>
          <a:xfrm>
            <a:off x="5335896" y="4758527"/>
            <a:ext cx="1617751" cy="261610"/>
          </a:xfrm>
          <a:prstGeom prst="rect">
            <a:avLst/>
          </a:prstGeom>
          <a:noFill/>
        </p:spPr>
        <p:txBody>
          <a:bodyPr wrap="none" rtlCol="0">
            <a:spAutoFit/>
          </a:bodyPr>
          <a:lstStyle/>
          <a:p>
            <a:r>
              <a:rPr lang="en-TW" sz="1100" dirty="0"/>
              <a:t>(Accountants/Lawyers)</a:t>
            </a:r>
          </a:p>
        </p:txBody>
      </p:sp>
      <p:sp>
        <p:nvSpPr>
          <p:cNvPr id="19" name="TextBox 18">
            <a:extLst>
              <a:ext uri="{FF2B5EF4-FFF2-40B4-BE49-F238E27FC236}">
                <a16:creationId xmlns:a16="http://schemas.microsoft.com/office/drawing/2014/main" id="{9B10FF83-3ADF-B84B-95C5-29DFF8E41829}"/>
              </a:ext>
            </a:extLst>
          </p:cNvPr>
          <p:cNvSpPr txBox="1"/>
          <p:nvPr/>
        </p:nvSpPr>
        <p:spPr>
          <a:xfrm>
            <a:off x="1971021" y="4766156"/>
            <a:ext cx="2651688" cy="261610"/>
          </a:xfrm>
          <a:prstGeom prst="rect">
            <a:avLst/>
          </a:prstGeom>
          <a:noFill/>
        </p:spPr>
        <p:txBody>
          <a:bodyPr wrap="none" rtlCol="0">
            <a:spAutoFit/>
          </a:bodyPr>
          <a:lstStyle/>
          <a:p>
            <a:r>
              <a:rPr lang="en-TW" sz="1100" dirty="0"/>
              <a:t>(Content Producers/Product Designers)</a:t>
            </a:r>
          </a:p>
        </p:txBody>
      </p:sp>
      <p:sp>
        <p:nvSpPr>
          <p:cNvPr id="20" name="TextBox 19">
            <a:extLst>
              <a:ext uri="{FF2B5EF4-FFF2-40B4-BE49-F238E27FC236}">
                <a16:creationId xmlns:a16="http://schemas.microsoft.com/office/drawing/2014/main" id="{1CE63FB7-1C64-8D44-8037-7E8B11B3390C}"/>
              </a:ext>
            </a:extLst>
          </p:cNvPr>
          <p:cNvSpPr txBox="1"/>
          <p:nvPr/>
        </p:nvSpPr>
        <p:spPr>
          <a:xfrm>
            <a:off x="3676777" y="1609503"/>
            <a:ext cx="1750800" cy="261610"/>
          </a:xfrm>
          <a:prstGeom prst="rect">
            <a:avLst/>
          </a:prstGeom>
          <a:noFill/>
        </p:spPr>
        <p:txBody>
          <a:bodyPr wrap="none" rtlCol="0">
            <a:spAutoFit/>
          </a:bodyPr>
          <a:lstStyle/>
          <a:p>
            <a:r>
              <a:rPr lang="en-TW" sz="1100" dirty="0"/>
              <a:t>(Consumers/Distributors)</a:t>
            </a:r>
          </a:p>
        </p:txBody>
      </p:sp>
      <p:sp>
        <p:nvSpPr>
          <p:cNvPr id="21" name="TextBox 20">
            <a:extLst>
              <a:ext uri="{FF2B5EF4-FFF2-40B4-BE49-F238E27FC236}">
                <a16:creationId xmlns:a16="http://schemas.microsoft.com/office/drawing/2014/main" id="{7CD0BCC1-289C-8446-8F5F-1AF641250E63}"/>
              </a:ext>
            </a:extLst>
          </p:cNvPr>
          <p:cNvSpPr txBox="1"/>
          <p:nvPr/>
        </p:nvSpPr>
        <p:spPr>
          <a:xfrm>
            <a:off x="2359933" y="3765844"/>
            <a:ext cx="1781257" cy="261610"/>
          </a:xfrm>
          <a:prstGeom prst="rect">
            <a:avLst/>
          </a:prstGeom>
          <a:noFill/>
        </p:spPr>
        <p:txBody>
          <a:bodyPr wrap="none" rtlCol="0">
            <a:spAutoFit/>
          </a:bodyPr>
          <a:lstStyle/>
          <a:p>
            <a:r>
              <a:rPr lang="en-TW" sz="1100" dirty="0">
                <a:solidFill>
                  <a:schemeClr val="bg2">
                    <a:lumMod val="40000"/>
                    <a:lumOff val="60000"/>
                  </a:schemeClr>
                </a:solidFill>
              </a:rPr>
              <a:t>(Artists/Creative Projects)</a:t>
            </a:r>
          </a:p>
        </p:txBody>
      </p:sp>
      <p:sp>
        <p:nvSpPr>
          <p:cNvPr id="22" name="TextBox 21">
            <a:extLst>
              <a:ext uri="{FF2B5EF4-FFF2-40B4-BE49-F238E27FC236}">
                <a16:creationId xmlns:a16="http://schemas.microsoft.com/office/drawing/2014/main" id="{1C29F726-E637-774B-9E89-197BFEF8A2F1}"/>
              </a:ext>
            </a:extLst>
          </p:cNvPr>
          <p:cNvSpPr txBox="1"/>
          <p:nvPr/>
        </p:nvSpPr>
        <p:spPr>
          <a:xfrm>
            <a:off x="5347918" y="3765844"/>
            <a:ext cx="1867819" cy="261610"/>
          </a:xfrm>
          <a:prstGeom prst="rect">
            <a:avLst/>
          </a:prstGeom>
          <a:noFill/>
        </p:spPr>
        <p:txBody>
          <a:bodyPr wrap="none" rtlCol="0">
            <a:spAutoFit/>
          </a:bodyPr>
          <a:lstStyle/>
          <a:p>
            <a:r>
              <a:rPr lang="en-TW" sz="1100" dirty="0">
                <a:solidFill>
                  <a:schemeClr val="bg2">
                    <a:lumMod val="40000"/>
                    <a:lumOff val="60000"/>
                  </a:schemeClr>
                </a:solidFill>
              </a:rPr>
              <a:t>(Administrators/Witnesses)</a:t>
            </a:r>
          </a:p>
        </p:txBody>
      </p:sp>
      <p:sp>
        <p:nvSpPr>
          <p:cNvPr id="23" name="TextBox 22">
            <a:extLst>
              <a:ext uri="{FF2B5EF4-FFF2-40B4-BE49-F238E27FC236}">
                <a16:creationId xmlns:a16="http://schemas.microsoft.com/office/drawing/2014/main" id="{195BA788-9430-0F49-BBA8-30374489686F}"/>
              </a:ext>
            </a:extLst>
          </p:cNvPr>
          <p:cNvSpPr txBox="1"/>
          <p:nvPr/>
        </p:nvSpPr>
        <p:spPr>
          <a:xfrm>
            <a:off x="3922875" y="933713"/>
            <a:ext cx="1388522" cy="261610"/>
          </a:xfrm>
          <a:prstGeom prst="rect">
            <a:avLst/>
          </a:prstGeom>
          <a:noFill/>
        </p:spPr>
        <p:txBody>
          <a:bodyPr wrap="none" rtlCol="0">
            <a:spAutoFit/>
          </a:bodyPr>
          <a:lstStyle/>
          <a:p>
            <a:r>
              <a:rPr lang="en-TW" sz="1100" dirty="0">
                <a:solidFill>
                  <a:schemeClr val="bg2">
                    <a:lumMod val="40000"/>
                    <a:lumOff val="60000"/>
                  </a:schemeClr>
                </a:solidFill>
              </a:rPr>
              <a:t>(students/teachers)</a:t>
            </a:r>
          </a:p>
        </p:txBody>
      </p:sp>
      <p:sp>
        <p:nvSpPr>
          <p:cNvPr id="9" name="Slide Number Placeholder 8">
            <a:extLst>
              <a:ext uri="{FF2B5EF4-FFF2-40B4-BE49-F238E27FC236}">
                <a16:creationId xmlns:a16="http://schemas.microsoft.com/office/drawing/2014/main" id="{B4E6565D-978A-764C-B788-F82A2B1B991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13</a:t>
            </a:fld>
            <a:endParaRPr lang="en" dirty="0"/>
          </a:p>
        </p:txBody>
      </p:sp>
    </p:spTree>
    <p:extLst>
      <p:ext uri="{BB962C8B-B14F-4D97-AF65-F5344CB8AC3E}">
        <p14:creationId xmlns:p14="http://schemas.microsoft.com/office/powerpoint/2010/main" val="7652609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0AFDC22-9761-F447-8077-93E734C6891B}"/>
              </a:ext>
            </a:extLst>
          </p:cNvPr>
          <p:cNvPicPr>
            <a:picLocks noChangeAspect="1"/>
          </p:cNvPicPr>
          <p:nvPr/>
        </p:nvPicPr>
        <p:blipFill>
          <a:blip r:embed="rId2"/>
          <a:stretch>
            <a:fillRect/>
          </a:stretch>
        </p:blipFill>
        <p:spPr>
          <a:xfrm>
            <a:off x="2063609" y="1047606"/>
            <a:ext cx="2525722" cy="3812411"/>
          </a:xfrm>
          <a:prstGeom prst="rect">
            <a:avLst/>
          </a:prstGeom>
        </p:spPr>
      </p:pic>
      <p:sp>
        <p:nvSpPr>
          <p:cNvPr id="327" name="What3Words"/>
          <p:cNvSpPr txBox="1">
            <a:spLocks noGrp="1"/>
          </p:cNvSpPr>
          <p:nvPr>
            <p:ph type="title"/>
          </p:nvPr>
        </p:nvSpPr>
        <p:spPr>
          <a:prstGeom prst="rect">
            <a:avLst/>
          </a:prstGeom>
        </p:spPr>
        <p:txBody>
          <a:bodyPr/>
          <a:lstStyle/>
          <a:p>
            <a:pPr algn="ctr"/>
            <a:r>
              <a:rPr lang="en-US" dirty="0"/>
              <a:t>Wiener’s Framing of Societal Values</a:t>
            </a:r>
            <a:endParaRPr dirty="0"/>
          </a:p>
        </p:txBody>
      </p:sp>
      <p:sp>
        <p:nvSpPr>
          <p:cNvPr id="3" name="Slide Number Placeholder 2">
            <a:extLst>
              <a:ext uri="{FF2B5EF4-FFF2-40B4-BE49-F238E27FC236}">
                <a16:creationId xmlns:a16="http://schemas.microsoft.com/office/drawing/2014/main" id="{33F96C0E-5CF0-7749-83C3-FF4E5D9F0BD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14</a:t>
            </a:fld>
            <a:endParaRPr lang="en" dirty="0"/>
          </a:p>
        </p:txBody>
      </p:sp>
      <p:pic>
        <p:nvPicPr>
          <p:cNvPr id="4" name="Picture 3">
            <a:extLst>
              <a:ext uri="{FF2B5EF4-FFF2-40B4-BE49-F238E27FC236}">
                <a16:creationId xmlns:a16="http://schemas.microsoft.com/office/drawing/2014/main" id="{17261397-10F7-1648-B2EE-EEE1097E53C3}"/>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59187" y="1017725"/>
            <a:ext cx="1188742" cy="1803847"/>
          </a:xfrm>
          <a:prstGeom prst="rect">
            <a:avLst/>
          </a:prstGeom>
        </p:spPr>
      </p:pic>
      <p:pic>
        <p:nvPicPr>
          <p:cNvPr id="9" name="Picture 3" descr="The Human Use of Human Beings: Cybernetics Pioneer Norbert Wiener on Communication, Control, and the Morality of Our Machines">
            <a:hlinkClick r:id="rId4"/>
            <a:extLst>
              <a:ext uri="{FF2B5EF4-FFF2-40B4-BE49-F238E27FC236}">
                <a16:creationId xmlns:a16="http://schemas.microsoft.com/office/drawing/2014/main" id="{6F9D15B8-7019-B94C-AD8B-A43290315A5C}"/>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7708841" y="1017725"/>
            <a:ext cx="1131858" cy="180384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0E85BDFF-8C24-4E47-A23E-F0F5572C185F}"/>
              </a:ext>
            </a:extLst>
          </p:cNvPr>
          <p:cNvPicPr>
            <a:picLocks noChangeAspect="1"/>
          </p:cNvPicPr>
          <p:nvPr/>
        </p:nvPicPr>
        <p:blipFill>
          <a:blip r:embed="rId6"/>
          <a:stretch>
            <a:fillRect/>
          </a:stretch>
        </p:blipFill>
        <p:spPr>
          <a:xfrm>
            <a:off x="4589331" y="1017725"/>
            <a:ext cx="3006719" cy="3812411"/>
          </a:xfrm>
          <a:prstGeom prst="rect">
            <a:avLst/>
          </a:prstGeom>
        </p:spPr>
      </p:pic>
      <p:sp>
        <p:nvSpPr>
          <p:cNvPr id="8" name="Oval 7">
            <a:extLst>
              <a:ext uri="{FF2B5EF4-FFF2-40B4-BE49-F238E27FC236}">
                <a16:creationId xmlns:a16="http://schemas.microsoft.com/office/drawing/2014/main" id="{3FB998C0-D349-FA45-B3BB-A443A7F51BBD}"/>
              </a:ext>
            </a:extLst>
          </p:cNvPr>
          <p:cNvSpPr/>
          <p:nvPr/>
        </p:nvSpPr>
        <p:spPr>
          <a:xfrm>
            <a:off x="3411416" y="2321170"/>
            <a:ext cx="266281" cy="140677"/>
          </a:xfrm>
          <a:prstGeom prst="ellipse">
            <a:avLst/>
          </a:prstGeom>
          <a:noFill/>
          <a:ln w="12700">
            <a:solidFill>
              <a:srgbClr val="FF00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4" name="Oval 13">
            <a:extLst>
              <a:ext uri="{FF2B5EF4-FFF2-40B4-BE49-F238E27FC236}">
                <a16:creationId xmlns:a16="http://schemas.microsoft.com/office/drawing/2014/main" id="{BACAE284-DFA6-5740-A465-0E9DC940E6B8}"/>
              </a:ext>
            </a:extLst>
          </p:cNvPr>
          <p:cNvSpPr/>
          <p:nvPr/>
        </p:nvSpPr>
        <p:spPr>
          <a:xfrm>
            <a:off x="2307771" y="2853591"/>
            <a:ext cx="571081" cy="140677"/>
          </a:xfrm>
          <a:prstGeom prst="ellipse">
            <a:avLst/>
          </a:prstGeom>
          <a:noFill/>
          <a:ln w="12700">
            <a:solidFill>
              <a:srgbClr val="FF00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5" name="Oval 14">
            <a:extLst>
              <a:ext uri="{FF2B5EF4-FFF2-40B4-BE49-F238E27FC236}">
                <a16:creationId xmlns:a16="http://schemas.microsoft.com/office/drawing/2014/main" id="{98DF86B1-48E4-D84C-858E-6E2377C9C004}"/>
              </a:ext>
            </a:extLst>
          </p:cNvPr>
          <p:cNvSpPr/>
          <p:nvPr/>
        </p:nvSpPr>
        <p:spPr>
          <a:xfrm>
            <a:off x="2760412" y="3186861"/>
            <a:ext cx="571081" cy="140677"/>
          </a:xfrm>
          <a:prstGeom prst="ellipse">
            <a:avLst/>
          </a:prstGeom>
          <a:noFill/>
          <a:ln w="12700">
            <a:solidFill>
              <a:srgbClr val="FF00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6" name="Oval 15">
            <a:extLst>
              <a:ext uri="{FF2B5EF4-FFF2-40B4-BE49-F238E27FC236}">
                <a16:creationId xmlns:a16="http://schemas.microsoft.com/office/drawing/2014/main" id="{FE22F515-ADF5-4247-932C-AA96E9DD9185}"/>
              </a:ext>
            </a:extLst>
          </p:cNvPr>
          <p:cNvSpPr/>
          <p:nvPr/>
        </p:nvSpPr>
        <p:spPr>
          <a:xfrm>
            <a:off x="2760412" y="3531449"/>
            <a:ext cx="571081" cy="140677"/>
          </a:xfrm>
          <a:prstGeom prst="ellipse">
            <a:avLst/>
          </a:prstGeom>
          <a:noFill/>
          <a:ln w="12700">
            <a:solidFill>
              <a:srgbClr val="FF00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7" name="Oval 16">
            <a:extLst>
              <a:ext uri="{FF2B5EF4-FFF2-40B4-BE49-F238E27FC236}">
                <a16:creationId xmlns:a16="http://schemas.microsoft.com/office/drawing/2014/main" id="{63CA190D-2CA5-2647-A2D2-1034B4ABFC13}"/>
              </a:ext>
            </a:extLst>
          </p:cNvPr>
          <p:cNvSpPr/>
          <p:nvPr/>
        </p:nvSpPr>
        <p:spPr>
          <a:xfrm>
            <a:off x="2958868" y="4377185"/>
            <a:ext cx="799216" cy="140677"/>
          </a:xfrm>
          <a:prstGeom prst="ellipse">
            <a:avLst/>
          </a:prstGeom>
          <a:noFill/>
          <a:ln w="12700">
            <a:solidFill>
              <a:srgbClr val="FF00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8" name="Oval 17">
            <a:extLst>
              <a:ext uri="{FF2B5EF4-FFF2-40B4-BE49-F238E27FC236}">
                <a16:creationId xmlns:a16="http://schemas.microsoft.com/office/drawing/2014/main" id="{D121435E-09A8-8B4B-8823-A820AE81146C}"/>
              </a:ext>
            </a:extLst>
          </p:cNvPr>
          <p:cNvSpPr/>
          <p:nvPr/>
        </p:nvSpPr>
        <p:spPr>
          <a:xfrm>
            <a:off x="2974884" y="4566420"/>
            <a:ext cx="799216" cy="122519"/>
          </a:xfrm>
          <a:prstGeom prst="ellipse">
            <a:avLst/>
          </a:prstGeom>
          <a:noFill/>
          <a:ln w="12700">
            <a:solidFill>
              <a:srgbClr val="FF00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9" name="Oval 18">
            <a:extLst>
              <a:ext uri="{FF2B5EF4-FFF2-40B4-BE49-F238E27FC236}">
                <a16:creationId xmlns:a16="http://schemas.microsoft.com/office/drawing/2014/main" id="{4D9BD162-847D-C449-B70F-1A35C8198AB4}"/>
              </a:ext>
            </a:extLst>
          </p:cNvPr>
          <p:cNvSpPr/>
          <p:nvPr/>
        </p:nvSpPr>
        <p:spPr>
          <a:xfrm>
            <a:off x="4878475" y="4443901"/>
            <a:ext cx="622132" cy="122519"/>
          </a:xfrm>
          <a:prstGeom prst="ellipse">
            <a:avLst/>
          </a:prstGeom>
          <a:noFill/>
          <a:ln w="12700">
            <a:solidFill>
              <a:srgbClr val="FF00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20" name="Oval 19">
            <a:extLst>
              <a:ext uri="{FF2B5EF4-FFF2-40B4-BE49-F238E27FC236}">
                <a16:creationId xmlns:a16="http://schemas.microsoft.com/office/drawing/2014/main" id="{FFA1F4FB-1F94-8F44-BE76-CD91DF9389CE}"/>
              </a:ext>
            </a:extLst>
          </p:cNvPr>
          <p:cNvSpPr/>
          <p:nvPr/>
        </p:nvSpPr>
        <p:spPr>
          <a:xfrm>
            <a:off x="5500607" y="2222953"/>
            <a:ext cx="488212" cy="122519"/>
          </a:xfrm>
          <a:prstGeom prst="ellipse">
            <a:avLst/>
          </a:prstGeom>
          <a:noFill/>
          <a:ln w="12700">
            <a:solidFill>
              <a:srgbClr val="FF00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21" name="Oval 20">
            <a:extLst>
              <a:ext uri="{FF2B5EF4-FFF2-40B4-BE49-F238E27FC236}">
                <a16:creationId xmlns:a16="http://schemas.microsoft.com/office/drawing/2014/main" id="{08A0451A-D2E4-204D-92DD-6C664265318E}"/>
              </a:ext>
            </a:extLst>
          </p:cNvPr>
          <p:cNvSpPr/>
          <p:nvPr/>
        </p:nvSpPr>
        <p:spPr>
          <a:xfrm>
            <a:off x="5184518" y="2821572"/>
            <a:ext cx="532994" cy="122519"/>
          </a:xfrm>
          <a:prstGeom prst="ellipse">
            <a:avLst/>
          </a:prstGeom>
          <a:noFill/>
          <a:ln w="12700">
            <a:solidFill>
              <a:srgbClr val="FF00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22" name="Oval 21">
            <a:extLst>
              <a:ext uri="{FF2B5EF4-FFF2-40B4-BE49-F238E27FC236}">
                <a16:creationId xmlns:a16="http://schemas.microsoft.com/office/drawing/2014/main" id="{1B17E013-781B-5447-990F-E4386672FC51}"/>
              </a:ext>
            </a:extLst>
          </p:cNvPr>
          <p:cNvSpPr/>
          <p:nvPr/>
        </p:nvSpPr>
        <p:spPr>
          <a:xfrm>
            <a:off x="4916786" y="2972857"/>
            <a:ext cx="1383024" cy="122519"/>
          </a:xfrm>
          <a:prstGeom prst="ellipse">
            <a:avLst/>
          </a:prstGeom>
          <a:noFill/>
          <a:ln w="12700">
            <a:solidFill>
              <a:srgbClr val="FF00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Tree>
    <p:extLst>
      <p:ext uri="{BB962C8B-B14F-4D97-AF65-F5344CB8AC3E}">
        <p14:creationId xmlns:p14="http://schemas.microsoft.com/office/powerpoint/2010/main" val="32455737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9512EA-1635-E74C-A208-76F04B7C60CB}"/>
              </a:ext>
            </a:extLst>
          </p:cNvPr>
          <p:cNvSpPr>
            <a:spLocks noGrp="1"/>
          </p:cNvSpPr>
          <p:nvPr>
            <p:ph type="title"/>
          </p:nvPr>
        </p:nvSpPr>
        <p:spPr/>
        <p:txBody>
          <a:bodyPr>
            <a:normAutofit fontScale="90000"/>
          </a:bodyPr>
          <a:lstStyle/>
          <a:p>
            <a:pPr algn="ctr"/>
            <a:r>
              <a:rPr lang="en-TW" dirty="0"/>
              <a:t>A philosopher’s definition of cognition</a:t>
            </a:r>
          </a:p>
        </p:txBody>
      </p:sp>
      <p:sp>
        <p:nvSpPr>
          <p:cNvPr id="11" name="TextBox 10">
            <a:extLst>
              <a:ext uri="{FF2B5EF4-FFF2-40B4-BE49-F238E27FC236}">
                <a16:creationId xmlns:a16="http://schemas.microsoft.com/office/drawing/2014/main" id="{9F22F08A-A194-FB41-9AAD-83B911854A45}"/>
              </a:ext>
            </a:extLst>
          </p:cNvPr>
          <p:cNvSpPr txBox="1"/>
          <p:nvPr/>
        </p:nvSpPr>
        <p:spPr>
          <a:xfrm>
            <a:off x="2015471" y="3464123"/>
            <a:ext cx="3868367" cy="261610"/>
          </a:xfrm>
          <a:prstGeom prst="rect">
            <a:avLst/>
          </a:prstGeom>
          <a:noFill/>
        </p:spPr>
        <p:txBody>
          <a:bodyPr wrap="none" rtlCol="0">
            <a:spAutoFit/>
          </a:bodyPr>
          <a:lstStyle/>
          <a:p>
            <a:r>
              <a:rPr lang="en-TW" sz="1050" dirty="0"/>
              <a:t>Excerpts from: </a:t>
            </a:r>
            <a:r>
              <a:rPr lang="en-TW" sz="1050" dirty="0">
                <a:hlinkClick r:id="rId2"/>
              </a:rPr>
              <a:t>PhilosophyNow</a:t>
            </a:r>
            <a:r>
              <a:rPr lang="en-TW" sz="1050" dirty="0"/>
              <a:t>.ORG by </a:t>
            </a:r>
            <a:r>
              <a:rPr lang="en-US" sz="1050" i="1" dirty="0"/>
              <a:t>John-Francis Phipps</a:t>
            </a:r>
            <a:endParaRPr lang="en-TW" sz="1050" dirty="0"/>
          </a:p>
        </p:txBody>
      </p:sp>
      <p:sp>
        <p:nvSpPr>
          <p:cNvPr id="4" name="TextBox 3">
            <a:extLst>
              <a:ext uri="{FF2B5EF4-FFF2-40B4-BE49-F238E27FC236}">
                <a16:creationId xmlns:a16="http://schemas.microsoft.com/office/drawing/2014/main" id="{B00E4AE4-4F9E-8542-BD3B-F393FEEDD59A}"/>
              </a:ext>
            </a:extLst>
          </p:cNvPr>
          <p:cNvSpPr txBox="1"/>
          <p:nvPr/>
        </p:nvSpPr>
        <p:spPr>
          <a:xfrm>
            <a:off x="808893" y="1892206"/>
            <a:ext cx="5547946" cy="1600438"/>
          </a:xfrm>
          <a:prstGeom prst="rect">
            <a:avLst/>
          </a:prstGeom>
          <a:noFill/>
        </p:spPr>
        <p:txBody>
          <a:bodyPr wrap="square" rtlCol="0">
            <a:spAutoFit/>
          </a:bodyPr>
          <a:lstStyle/>
          <a:p>
            <a:r>
              <a:rPr lang="en-US" dirty="0"/>
              <a:t>In </a:t>
            </a:r>
            <a:r>
              <a:rPr lang="en-US" i="1" dirty="0"/>
              <a:t>An Introduction to Metaphysics</a:t>
            </a:r>
            <a:r>
              <a:rPr lang="en-US" dirty="0"/>
              <a:t> (1912), Bergson expands on the central role of intuition. The true purpose of knowledge is to know things deeply, to touch the inner essence of things via a form of empathy: “A true empiricism”, he wrote, “is that which proposes to get as near to the original itself as possible, to search deeply into its life, and so, by a kind of intellectual auscultation, to feel the </a:t>
            </a:r>
            <a:r>
              <a:rPr lang="en-US" dirty="0" err="1"/>
              <a:t>throbbings</a:t>
            </a:r>
            <a:r>
              <a:rPr lang="en-US" dirty="0"/>
              <a:t> of its soul.”</a:t>
            </a:r>
            <a:endParaRPr lang="en-TW" dirty="0"/>
          </a:p>
        </p:txBody>
      </p:sp>
      <p:pic>
        <p:nvPicPr>
          <p:cNvPr id="6" name="Picture 5">
            <a:hlinkClick r:id="rId3"/>
            <a:extLst>
              <a:ext uri="{FF2B5EF4-FFF2-40B4-BE49-F238E27FC236}">
                <a16:creationId xmlns:a16="http://schemas.microsoft.com/office/drawing/2014/main" id="{043831B1-7FC3-6846-88F6-0E2C4C65111F}"/>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356839" y="1246178"/>
            <a:ext cx="2525722" cy="2525722"/>
          </a:xfrm>
          <a:prstGeom prst="rect">
            <a:avLst/>
          </a:prstGeom>
        </p:spPr>
      </p:pic>
      <p:sp>
        <p:nvSpPr>
          <p:cNvPr id="7" name="TextBox 6">
            <a:extLst>
              <a:ext uri="{FF2B5EF4-FFF2-40B4-BE49-F238E27FC236}">
                <a16:creationId xmlns:a16="http://schemas.microsoft.com/office/drawing/2014/main" id="{9E10A7EA-4ACD-D647-AF78-6D112BD74B94}"/>
              </a:ext>
            </a:extLst>
          </p:cNvPr>
          <p:cNvSpPr txBox="1"/>
          <p:nvPr/>
        </p:nvSpPr>
        <p:spPr>
          <a:xfrm>
            <a:off x="6568638" y="3869548"/>
            <a:ext cx="2102124" cy="261610"/>
          </a:xfrm>
          <a:prstGeom prst="rect">
            <a:avLst/>
          </a:prstGeom>
          <a:noFill/>
        </p:spPr>
        <p:txBody>
          <a:bodyPr wrap="square" rtlCol="0">
            <a:spAutoFit/>
          </a:bodyPr>
          <a:lstStyle/>
          <a:p>
            <a:r>
              <a:rPr lang="en-TW" sz="1100" dirty="0"/>
              <a:t> Image</a:t>
            </a:r>
            <a:r>
              <a:rPr lang="zh-CN" altLang="en-US" sz="1100" dirty="0"/>
              <a:t> </a:t>
            </a:r>
            <a:r>
              <a:rPr lang="en-US" altLang="zh-CN" sz="1100" dirty="0"/>
              <a:t>source</a:t>
            </a:r>
            <a:r>
              <a:rPr lang="zh-CN" altLang="en-US" sz="1100" dirty="0"/>
              <a:t>： </a:t>
            </a:r>
            <a:r>
              <a:rPr lang="en-US" altLang="zh-CN" sz="1100" dirty="0">
                <a:hlinkClick r:id="rId3"/>
              </a:rPr>
              <a:t>dialektika.org</a:t>
            </a:r>
            <a:endParaRPr lang="en-TW" sz="1100" dirty="0"/>
          </a:p>
        </p:txBody>
      </p:sp>
      <p:sp>
        <p:nvSpPr>
          <p:cNvPr id="8" name="TextBox 7">
            <a:extLst>
              <a:ext uri="{FF2B5EF4-FFF2-40B4-BE49-F238E27FC236}">
                <a16:creationId xmlns:a16="http://schemas.microsoft.com/office/drawing/2014/main" id="{9FCC7B04-4DDA-AF44-8FA0-3425F7CA9C78}"/>
              </a:ext>
            </a:extLst>
          </p:cNvPr>
          <p:cNvSpPr txBox="1"/>
          <p:nvPr/>
        </p:nvSpPr>
        <p:spPr>
          <a:xfrm>
            <a:off x="4362576" y="4277049"/>
            <a:ext cx="4469724" cy="800219"/>
          </a:xfrm>
          <a:prstGeom prst="rect">
            <a:avLst/>
          </a:prstGeom>
          <a:noFill/>
        </p:spPr>
        <p:txBody>
          <a:bodyPr wrap="square" rtlCol="0">
            <a:spAutoFit/>
          </a:bodyPr>
          <a:lstStyle/>
          <a:p>
            <a:r>
              <a:rPr lang="en-US" sz="600" dirty="0"/>
              <a:t>Henri Bergson was awarded the 1927 </a:t>
            </a:r>
            <a:r>
              <a:rPr lang="en-US" sz="600" dirty="0">
                <a:hlinkClick r:id="rId5" tooltip="Nobel Prize in Literature"/>
              </a:rPr>
              <a:t>Nobel Prize in Literature</a:t>
            </a:r>
            <a:r>
              <a:rPr lang="en-US" sz="600" dirty="0"/>
              <a:t> "in recognition of his rich and vitalizing ideas and the brilliant skill with which they have been presented".</a:t>
            </a:r>
            <a:r>
              <a:rPr lang="en-US" sz="600" baseline="30000" dirty="0">
                <a:hlinkClick r:id="rId6"/>
              </a:rPr>
              <a:t>[12]</a:t>
            </a:r>
            <a:r>
              <a:rPr lang="en-US" sz="600" dirty="0"/>
              <a:t> In 1930 France awarded him its highest </a:t>
            </a:r>
            <a:r>
              <a:rPr lang="en-US" sz="600" dirty="0" err="1"/>
              <a:t>honour</a:t>
            </a:r>
            <a:r>
              <a:rPr lang="en-US" sz="600" dirty="0"/>
              <a:t>, the </a:t>
            </a:r>
            <a:r>
              <a:rPr lang="en-US" sz="600" dirty="0">
                <a:hlinkClick r:id="rId7" tooltip="Grand-Croix de la Legion d'honneur"/>
              </a:rPr>
              <a:t>Grand-Croix de la Legion d'honneur</a:t>
            </a:r>
            <a:r>
              <a:rPr lang="en-US" sz="600" dirty="0"/>
              <a:t>.</a:t>
            </a:r>
          </a:p>
          <a:p>
            <a:r>
              <a:rPr lang="en-US" sz="600" dirty="0"/>
              <a:t>Bergson's great popularity created a controversy in France where his views were seen as opposing the secular and scientific attitude adopted by the Republic's officials.</a:t>
            </a:r>
            <a:r>
              <a:rPr lang="en-US" sz="600" baseline="30000" dirty="0">
                <a:hlinkClick r:id="rId8"/>
              </a:rPr>
              <a:t>[13]</a:t>
            </a:r>
            <a:endParaRPr lang="en-US" sz="600" baseline="30000" dirty="0"/>
          </a:p>
          <a:p>
            <a:r>
              <a:rPr lang="en-US" sz="1000" baseline="30000" dirty="0"/>
              <a:t>			Content Source: </a:t>
            </a:r>
            <a:r>
              <a:rPr lang="en-US" sz="1000" baseline="30000" dirty="0">
                <a:hlinkClick r:id="rId9"/>
              </a:rPr>
              <a:t>Wikipedia</a:t>
            </a:r>
            <a:endParaRPr lang="en-US" sz="1000" dirty="0"/>
          </a:p>
          <a:p>
            <a:endParaRPr lang="en-TW" sz="600" dirty="0"/>
          </a:p>
        </p:txBody>
      </p:sp>
    </p:spTree>
    <p:extLst>
      <p:ext uri="{BB962C8B-B14F-4D97-AF65-F5344CB8AC3E}">
        <p14:creationId xmlns:p14="http://schemas.microsoft.com/office/powerpoint/2010/main" val="33387049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9512EA-1635-E74C-A208-76F04B7C60CB}"/>
              </a:ext>
            </a:extLst>
          </p:cNvPr>
          <p:cNvSpPr>
            <a:spLocks noGrp="1"/>
          </p:cNvSpPr>
          <p:nvPr>
            <p:ph type="title"/>
          </p:nvPr>
        </p:nvSpPr>
        <p:spPr/>
        <p:txBody>
          <a:bodyPr>
            <a:normAutofit fontScale="90000"/>
          </a:bodyPr>
          <a:lstStyle/>
          <a:p>
            <a:pPr algn="ctr"/>
            <a:r>
              <a:rPr lang="en-TW" dirty="0"/>
              <a:t>An other person mentioned extensively by Wiener</a:t>
            </a:r>
          </a:p>
        </p:txBody>
      </p:sp>
      <p:sp>
        <p:nvSpPr>
          <p:cNvPr id="4" name="TextBox 3">
            <a:extLst>
              <a:ext uri="{FF2B5EF4-FFF2-40B4-BE49-F238E27FC236}">
                <a16:creationId xmlns:a16="http://schemas.microsoft.com/office/drawing/2014/main" id="{B00E4AE4-4F9E-8542-BD3B-F393FEEDD59A}"/>
              </a:ext>
            </a:extLst>
          </p:cNvPr>
          <p:cNvSpPr txBox="1"/>
          <p:nvPr/>
        </p:nvSpPr>
        <p:spPr>
          <a:xfrm>
            <a:off x="784301" y="1135798"/>
            <a:ext cx="5284176" cy="3108543"/>
          </a:xfrm>
          <a:prstGeom prst="rect">
            <a:avLst/>
          </a:prstGeom>
          <a:noFill/>
        </p:spPr>
        <p:txBody>
          <a:bodyPr wrap="square" rtlCol="0">
            <a:spAutoFit/>
          </a:bodyPr>
          <a:lstStyle/>
          <a:p>
            <a:r>
              <a:rPr lang="en-US" b="1" dirty="0"/>
              <a:t>Oliver Heaviside</a:t>
            </a:r>
            <a:r>
              <a:rPr lang="en-US" dirty="0"/>
              <a:t> </a:t>
            </a:r>
            <a:r>
              <a:rPr lang="en-US" dirty="0">
                <a:hlinkClick r:id="rId2" tooltip="Fellow of the Royal Society"/>
              </a:rPr>
              <a:t>FRS</a:t>
            </a:r>
            <a:r>
              <a:rPr lang="en-US" baseline="30000" dirty="0">
                <a:hlinkClick r:id="rId3"/>
              </a:rPr>
              <a:t>[1]</a:t>
            </a:r>
            <a:r>
              <a:rPr lang="en-US" dirty="0"/>
              <a:t> was an English </a:t>
            </a:r>
            <a:r>
              <a:rPr lang="en-US" dirty="0">
                <a:hlinkClick r:id="rId4" tooltip="Autodidacticism"/>
              </a:rPr>
              <a:t>autodidactic</a:t>
            </a:r>
            <a:r>
              <a:rPr lang="en-US" dirty="0"/>
              <a:t> </a:t>
            </a:r>
            <a:r>
              <a:rPr lang="en-US" dirty="0">
                <a:hlinkClick r:id="rId5" tooltip="Electrical engineering"/>
              </a:rPr>
              <a:t>electrical engineer</a:t>
            </a:r>
            <a:r>
              <a:rPr lang="en-US" dirty="0"/>
              <a:t>, </a:t>
            </a:r>
            <a:r>
              <a:rPr lang="en-US" dirty="0">
                <a:hlinkClick r:id="rId6" tooltip="Mathematician"/>
              </a:rPr>
              <a:t>mathematician</a:t>
            </a:r>
            <a:r>
              <a:rPr lang="en-US" dirty="0"/>
              <a:t>, and </a:t>
            </a:r>
            <a:r>
              <a:rPr lang="en-US" dirty="0">
                <a:hlinkClick r:id="rId7" tooltip="Physicist"/>
              </a:rPr>
              <a:t>physicist</a:t>
            </a:r>
            <a:r>
              <a:rPr lang="en-US" dirty="0"/>
              <a:t> who brought </a:t>
            </a:r>
            <a:r>
              <a:rPr lang="en-US" dirty="0">
                <a:hlinkClick r:id="rId8" tooltip="Complex numbers"/>
              </a:rPr>
              <a:t>complex numbers</a:t>
            </a:r>
            <a:r>
              <a:rPr lang="en-US" dirty="0"/>
              <a:t> to circuit analysis, invented a new technique for solving </a:t>
            </a:r>
            <a:r>
              <a:rPr lang="en-US" dirty="0">
                <a:hlinkClick r:id="rId9" tooltip="Differential equation"/>
              </a:rPr>
              <a:t>differential equations</a:t>
            </a:r>
            <a:r>
              <a:rPr lang="en-US" dirty="0"/>
              <a:t>, independently developed vector calculus, and rewrote </a:t>
            </a:r>
            <a:r>
              <a:rPr lang="en-US" dirty="0">
                <a:hlinkClick r:id="rId10" tooltip="Maxwell's equations"/>
              </a:rPr>
              <a:t>Maxwell's equations</a:t>
            </a:r>
            <a:r>
              <a:rPr lang="en-US" dirty="0"/>
              <a:t> in the form commonly used today. He significantly shaped the way Maxwell's equations are understood and applied in the decades following Maxwell's death. His formulation of the </a:t>
            </a:r>
            <a:r>
              <a:rPr lang="en-US" dirty="0">
                <a:hlinkClick r:id="rId11" tooltip="Telegrapher's equations"/>
              </a:rPr>
              <a:t>telegrapher's equations</a:t>
            </a:r>
            <a:r>
              <a:rPr lang="en-US" dirty="0"/>
              <a:t> became commercially important during his own lifetime, after their significance went unremarked for a long while, as few others were versed at the time in his novel methodology.</a:t>
            </a:r>
            <a:r>
              <a:rPr lang="en-US" baseline="30000" dirty="0">
                <a:hlinkClick r:id="rId12"/>
              </a:rPr>
              <a:t>[2]</a:t>
            </a:r>
            <a:r>
              <a:rPr lang="en-US" dirty="0"/>
              <a:t>Although at odds with the scientific establishment for most of his life, Heaviside changed the face of telecommunications, mathematics, and science.</a:t>
            </a:r>
            <a:r>
              <a:rPr lang="en-US" baseline="30000" dirty="0">
                <a:hlinkClick r:id="rId12"/>
              </a:rPr>
              <a:t>[2]</a:t>
            </a:r>
            <a:endParaRPr lang="en-TW" dirty="0"/>
          </a:p>
        </p:txBody>
      </p:sp>
      <p:sp>
        <p:nvSpPr>
          <p:cNvPr id="7" name="TextBox 6">
            <a:extLst>
              <a:ext uri="{FF2B5EF4-FFF2-40B4-BE49-F238E27FC236}">
                <a16:creationId xmlns:a16="http://schemas.microsoft.com/office/drawing/2014/main" id="{9E10A7EA-4ACD-D647-AF78-6D112BD74B94}"/>
              </a:ext>
            </a:extLst>
          </p:cNvPr>
          <p:cNvSpPr txBox="1"/>
          <p:nvPr/>
        </p:nvSpPr>
        <p:spPr>
          <a:xfrm>
            <a:off x="2934020" y="4436865"/>
            <a:ext cx="2780980" cy="261610"/>
          </a:xfrm>
          <a:prstGeom prst="rect">
            <a:avLst/>
          </a:prstGeom>
          <a:noFill/>
        </p:spPr>
        <p:txBody>
          <a:bodyPr wrap="square" rtlCol="0">
            <a:spAutoFit/>
          </a:bodyPr>
          <a:lstStyle/>
          <a:p>
            <a:r>
              <a:rPr lang="en-TW" sz="1100" dirty="0"/>
              <a:t> Text and Image</a:t>
            </a:r>
            <a:r>
              <a:rPr lang="zh-CN" altLang="en-US" sz="1100" dirty="0"/>
              <a:t> </a:t>
            </a:r>
            <a:r>
              <a:rPr lang="en-US" altLang="zh-CN" sz="1100" dirty="0"/>
              <a:t>source</a:t>
            </a:r>
            <a:r>
              <a:rPr lang="zh-CN" altLang="en-US" sz="1100" dirty="0"/>
              <a:t>： </a:t>
            </a:r>
            <a:r>
              <a:rPr lang="en-US" altLang="zh-CN" sz="1100" dirty="0">
                <a:hlinkClick r:id="rId13"/>
              </a:rPr>
              <a:t>Wikipedia.org</a:t>
            </a:r>
            <a:endParaRPr lang="en-TW" sz="1100" dirty="0"/>
          </a:p>
        </p:txBody>
      </p:sp>
      <p:pic>
        <p:nvPicPr>
          <p:cNvPr id="3" name="Picture 2">
            <a:hlinkClick r:id="rId13"/>
            <a:extLst>
              <a:ext uri="{FF2B5EF4-FFF2-40B4-BE49-F238E27FC236}">
                <a16:creationId xmlns:a16="http://schemas.microsoft.com/office/drawing/2014/main" id="{B9C7615F-F171-7B42-A0E4-3FD886FD4FF3}"/>
              </a:ext>
            </a:extLst>
          </p:cNvPr>
          <p:cNvPicPr>
            <a:picLocks noChangeAspect="1"/>
          </p:cNvPicPr>
          <p:nvPr/>
        </p:nvPicPr>
        <p:blipFill>
          <a:blip r:embed="rId14"/>
          <a:stretch>
            <a:fillRect/>
          </a:stretch>
        </p:blipFill>
        <p:spPr>
          <a:xfrm>
            <a:off x="6356839" y="1072781"/>
            <a:ext cx="1872761" cy="2877242"/>
          </a:xfrm>
          <a:prstGeom prst="rect">
            <a:avLst/>
          </a:prstGeom>
        </p:spPr>
      </p:pic>
    </p:spTree>
    <p:extLst>
      <p:ext uri="{BB962C8B-B14F-4D97-AF65-F5344CB8AC3E}">
        <p14:creationId xmlns:p14="http://schemas.microsoft.com/office/powerpoint/2010/main" val="9910001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What3Words"/>
          <p:cNvSpPr txBox="1">
            <a:spLocks noGrp="1"/>
          </p:cNvSpPr>
          <p:nvPr>
            <p:ph type="title"/>
          </p:nvPr>
        </p:nvSpPr>
        <p:spPr>
          <a:prstGeom prst="rect">
            <a:avLst/>
          </a:prstGeom>
        </p:spPr>
        <p:txBody>
          <a:bodyPr/>
          <a:lstStyle/>
          <a:p>
            <a:pPr algn="ctr"/>
            <a:r>
              <a:rPr lang="en-US" dirty="0"/>
              <a:t>The Abstract and Concrete Domains</a:t>
            </a:r>
            <a:endParaRPr dirty="0"/>
          </a:p>
        </p:txBody>
      </p:sp>
      <p:sp>
        <p:nvSpPr>
          <p:cNvPr id="3" name="Slide Number Placeholder 2">
            <a:extLst>
              <a:ext uri="{FF2B5EF4-FFF2-40B4-BE49-F238E27FC236}">
                <a16:creationId xmlns:a16="http://schemas.microsoft.com/office/drawing/2014/main" id="{33F96C0E-5CF0-7749-83C3-FF4E5D9F0BD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17</a:t>
            </a:fld>
            <a:endParaRPr lang="en" dirty="0"/>
          </a:p>
        </p:txBody>
      </p:sp>
      <p:pic>
        <p:nvPicPr>
          <p:cNvPr id="2" name="Picture 1">
            <a:extLst>
              <a:ext uri="{FF2B5EF4-FFF2-40B4-BE49-F238E27FC236}">
                <a16:creationId xmlns:a16="http://schemas.microsoft.com/office/drawing/2014/main" id="{4FF34986-E2C9-6045-B13F-9F5F86F142A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926998" y="1354532"/>
            <a:ext cx="2690307" cy="1698030"/>
          </a:xfrm>
          <a:prstGeom prst="rect">
            <a:avLst/>
          </a:prstGeom>
        </p:spPr>
      </p:pic>
      <p:pic>
        <p:nvPicPr>
          <p:cNvPr id="1026" name="Picture 2" descr="A Galois connection between powersets">
            <a:hlinkClick r:id="rId3"/>
            <a:extLst>
              <a:ext uri="{FF2B5EF4-FFF2-40B4-BE49-F238E27FC236}">
                <a16:creationId xmlns:a16="http://schemas.microsoft.com/office/drawing/2014/main" id="{56BE2586-B98A-6540-BA87-46E7404C2696}"/>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874664" y="3096333"/>
            <a:ext cx="2794977" cy="167698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hlinkClick r:id="rId3"/>
            <a:extLst>
              <a:ext uri="{FF2B5EF4-FFF2-40B4-BE49-F238E27FC236}">
                <a16:creationId xmlns:a16="http://schemas.microsoft.com/office/drawing/2014/main" id="{AC2C321B-3D2F-7948-B677-71511A5EDD39}"/>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833127" y="3389370"/>
            <a:ext cx="3138854" cy="1234422"/>
          </a:xfrm>
          <a:prstGeom prst="rect">
            <a:avLst/>
          </a:prstGeom>
        </p:spPr>
      </p:pic>
      <p:sp>
        <p:nvSpPr>
          <p:cNvPr id="6" name="TextBox 5">
            <a:extLst>
              <a:ext uri="{FF2B5EF4-FFF2-40B4-BE49-F238E27FC236}">
                <a16:creationId xmlns:a16="http://schemas.microsoft.com/office/drawing/2014/main" id="{EA74CE74-785F-164E-9570-D56BC8C2C8B4}"/>
              </a:ext>
            </a:extLst>
          </p:cNvPr>
          <p:cNvSpPr txBox="1"/>
          <p:nvPr/>
        </p:nvSpPr>
        <p:spPr>
          <a:xfrm>
            <a:off x="311700" y="3852692"/>
            <a:ext cx="2605200" cy="307777"/>
          </a:xfrm>
          <a:prstGeom prst="rect">
            <a:avLst/>
          </a:prstGeom>
          <a:noFill/>
        </p:spPr>
        <p:txBody>
          <a:bodyPr wrap="none" rtlCol="0">
            <a:spAutoFit/>
          </a:bodyPr>
          <a:lstStyle/>
          <a:p>
            <a:r>
              <a:rPr lang="en-US" dirty="0"/>
              <a:t>(</a:t>
            </a:r>
            <a:r>
              <a:rPr lang="en-US" i="1" dirty="0"/>
              <a:t>f</a:t>
            </a:r>
            <a:r>
              <a:rPr lang="en-US" dirty="0"/>
              <a:t> (</a:t>
            </a:r>
            <a:r>
              <a:rPr lang="en-US" i="1" dirty="0"/>
              <a:t>a</a:t>
            </a:r>
            <a:r>
              <a:rPr lang="en-US" dirty="0"/>
              <a:t>)  ⊆  </a:t>
            </a:r>
            <a:r>
              <a:rPr lang="en-US" i="1" dirty="0"/>
              <a:t>b</a:t>
            </a:r>
            <a:r>
              <a:rPr lang="en-US" dirty="0"/>
              <a:t>)    ⇔    (</a:t>
            </a:r>
            <a:r>
              <a:rPr lang="en-US" i="1" dirty="0"/>
              <a:t>g</a:t>
            </a:r>
            <a:r>
              <a:rPr lang="en-US" dirty="0"/>
              <a:t>  (</a:t>
            </a:r>
            <a:r>
              <a:rPr lang="en-US" i="1" dirty="0"/>
              <a:t>b</a:t>
            </a:r>
            <a:r>
              <a:rPr lang="en-US" dirty="0"/>
              <a:t>)  ⊇  </a:t>
            </a:r>
            <a:r>
              <a:rPr lang="en-US" i="1" dirty="0"/>
              <a:t>a</a:t>
            </a:r>
            <a:r>
              <a:rPr lang="en-US" dirty="0"/>
              <a:t>)</a:t>
            </a:r>
            <a:endParaRPr lang="en-TW" dirty="0"/>
          </a:p>
        </p:txBody>
      </p:sp>
    </p:spTree>
    <p:extLst>
      <p:ext uri="{BB962C8B-B14F-4D97-AF65-F5344CB8AC3E}">
        <p14:creationId xmlns:p14="http://schemas.microsoft.com/office/powerpoint/2010/main" val="10778680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What3Words"/>
          <p:cNvSpPr txBox="1">
            <a:spLocks noGrp="1"/>
          </p:cNvSpPr>
          <p:nvPr>
            <p:ph type="title"/>
          </p:nvPr>
        </p:nvSpPr>
        <p:spPr>
          <a:prstGeom prst="rect">
            <a:avLst/>
          </a:prstGeom>
        </p:spPr>
        <p:txBody>
          <a:bodyPr/>
          <a:lstStyle/>
          <a:p>
            <a:pPr algn="ctr"/>
            <a:r>
              <a:rPr lang="en-US" dirty="0"/>
              <a:t>All Computation (decisions) are approximations</a:t>
            </a:r>
            <a:endParaRPr dirty="0"/>
          </a:p>
        </p:txBody>
      </p:sp>
      <p:sp>
        <p:nvSpPr>
          <p:cNvPr id="3" name="Slide Number Placeholder 2">
            <a:extLst>
              <a:ext uri="{FF2B5EF4-FFF2-40B4-BE49-F238E27FC236}">
                <a16:creationId xmlns:a16="http://schemas.microsoft.com/office/drawing/2014/main" id="{33F96C0E-5CF0-7749-83C3-FF4E5D9F0BD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18</a:t>
            </a:fld>
            <a:endParaRPr lang="en" dirty="0"/>
          </a:p>
        </p:txBody>
      </p:sp>
      <p:pic>
        <p:nvPicPr>
          <p:cNvPr id="1026" name="Picture 2" descr="A Galois connection between powersets">
            <a:hlinkClick r:id="rId2"/>
            <a:extLst>
              <a:ext uri="{FF2B5EF4-FFF2-40B4-BE49-F238E27FC236}">
                <a16:creationId xmlns:a16="http://schemas.microsoft.com/office/drawing/2014/main" id="{56BE2586-B98A-6540-BA87-46E7404C2696}"/>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916900" y="1017725"/>
            <a:ext cx="2794977" cy="167698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6689DB99-09AA-D84C-BC85-455B73589187}"/>
              </a:ext>
            </a:extLst>
          </p:cNvPr>
          <p:cNvPicPr>
            <a:picLocks noChangeAspect="1"/>
          </p:cNvPicPr>
          <p:nvPr/>
        </p:nvPicPr>
        <p:blipFill>
          <a:blip r:embed="rId4"/>
          <a:stretch>
            <a:fillRect/>
          </a:stretch>
        </p:blipFill>
        <p:spPr>
          <a:xfrm>
            <a:off x="2139599" y="2852505"/>
            <a:ext cx="4349578" cy="2107336"/>
          </a:xfrm>
          <a:prstGeom prst="rect">
            <a:avLst/>
          </a:prstGeom>
        </p:spPr>
      </p:pic>
    </p:spTree>
    <p:extLst>
      <p:ext uri="{BB962C8B-B14F-4D97-AF65-F5344CB8AC3E}">
        <p14:creationId xmlns:p14="http://schemas.microsoft.com/office/powerpoint/2010/main" val="31909079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312523" y="517007"/>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Abstraction</a:t>
            </a:r>
            <a:endParaRPr dirty="0"/>
          </a:p>
        </p:txBody>
      </p:sp>
      <p:sp>
        <p:nvSpPr>
          <p:cNvPr id="73" name="Google Shape;73;p16"/>
          <p:cNvSpPr txBox="1">
            <a:spLocks noGrp="1"/>
          </p:cNvSpPr>
          <p:nvPr>
            <p:ph type="body" idx="2"/>
          </p:nvPr>
        </p:nvSpPr>
        <p:spPr>
          <a:xfrm>
            <a:off x="4939500" y="2224006"/>
            <a:ext cx="3837000" cy="2766447"/>
          </a:xfrm>
          <a:prstGeom prst="rect">
            <a:avLst/>
          </a:prstGeom>
        </p:spPr>
        <p:txBody>
          <a:bodyPr spcFirstLastPara="1" wrap="square" lIns="91425" tIns="91425" rIns="91425" bIns="91425" anchor="ctr" anchorCtr="0">
            <a:noAutofit/>
          </a:bodyPr>
          <a:lstStyle/>
          <a:p>
            <a:pPr marL="114300" lvl="0" indent="0" algn="l" rtl="0">
              <a:spcBef>
                <a:spcPts val="0"/>
              </a:spcBef>
              <a:spcAft>
                <a:spcPts val="0"/>
              </a:spcAft>
              <a:buSzPts val="1800"/>
              <a:buNone/>
            </a:pPr>
            <a:r>
              <a:rPr lang="en-US" dirty="0"/>
              <a:t>A well-defined set of Actions and iterative Branching Strategies</a:t>
            </a:r>
            <a:endParaRPr dirty="0"/>
          </a:p>
          <a:p>
            <a:pPr lvl="1" indent="-342900">
              <a:buSzPts val="1800"/>
              <a:buChar char="●"/>
            </a:pPr>
            <a:r>
              <a:rPr lang="en" dirty="0"/>
              <a:t>A Roadmap of composable activities</a:t>
            </a:r>
          </a:p>
          <a:p>
            <a:pPr lvl="1" indent="-342900">
              <a:buSzPts val="1800"/>
              <a:buChar char="●"/>
            </a:pPr>
            <a:r>
              <a:rPr lang="en" dirty="0"/>
              <a:t>Sequencing and timing conditions</a:t>
            </a:r>
          </a:p>
          <a:p>
            <a:pPr lvl="1" indent="-342900">
              <a:buSzPts val="1800"/>
              <a:buChar char="●"/>
            </a:pPr>
            <a:r>
              <a:rPr lang="en" dirty="0"/>
              <a:t>Explicitly state dependencies and resource requirements</a:t>
            </a:r>
          </a:p>
          <a:p>
            <a:pPr lvl="1" indent="-342900">
              <a:buSzPts val="1800"/>
              <a:buChar char="●"/>
            </a:pPr>
            <a:endParaRPr lang="en" dirty="0"/>
          </a:p>
        </p:txBody>
      </p:sp>
      <p:sp>
        <p:nvSpPr>
          <p:cNvPr id="4" name="Rectangle 3">
            <a:extLst>
              <a:ext uri="{FF2B5EF4-FFF2-40B4-BE49-F238E27FC236}">
                <a16:creationId xmlns:a16="http://schemas.microsoft.com/office/drawing/2014/main" id="{A47A09CE-1A7C-8443-952F-C39D9B44E2DA}"/>
              </a:ext>
            </a:extLst>
          </p:cNvPr>
          <p:cNvSpPr/>
          <p:nvPr/>
        </p:nvSpPr>
        <p:spPr>
          <a:xfrm>
            <a:off x="4572000" y="0"/>
            <a:ext cx="4572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TW"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9" name="Google Shape;72;p16">
            <a:extLst>
              <a:ext uri="{FF2B5EF4-FFF2-40B4-BE49-F238E27FC236}">
                <a16:creationId xmlns:a16="http://schemas.microsoft.com/office/drawing/2014/main" id="{F8F76BCB-FF10-E949-817B-BA9134D68BFA}"/>
              </a:ext>
            </a:extLst>
          </p:cNvPr>
          <p:cNvSpPr txBox="1">
            <a:spLocks/>
          </p:cNvSpPr>
          <p:nvPr/>
        </p:nvSpPr>
        <p:spPr>
          <a:xfrm>
            <a:off x="4682177" y="517007"/>
            <a:ext cx="4045200" cy="1707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Pts val="4200"/>
              <a:buFont typeface="Arial"/>
              <a:buNone/>
              <a:tabLst/>
              <a:defRPr/>
            </a:pPr>
            <a:r>
              <a:rPr kumimoji="0" lang="en-US" sz="4200" b="0" i="0" u="none" strike="noStrike" kern="0" cap="none" spc="0" normalizeH="0" baseline="0" noProof="0" dirty="0">
                <a:ln>
                  <a:noFill/>
                </a:ln>
                <a:solidFill>
                  <a:srgbClr val="FFFFFF"/>
                </a:solidFill>
                <a:effectLst/>
                <a:uLnTx/>
                <a:uFillTx/>
                <a:latin typeface="Arial"/>
                <a:cs typeface="Arial"/>
                <a:sym typeface="Arial"/>
              </a:rPr>
              <a:t>Concretization</a:t>
            </a:r>
          </a:p>
        </p:txBody>
      </p:sp>
      <p:sp>
        <p:nvSpPr>
          <p:cNvPr id="11" name="Oval 10">
            <a:extLst>
              <a:ext uri="{FF2B5EF4-FFF2-40B4-BE49-F238E27FC236}">
                <a16:creationId xmlns:a16="http://schemas.microsoft.com/office/drawing/2014/main" id="{93FCC7A6-631C-6C49-B2C4-2A1030A31FFD}"/>
              </a:ext>
            </a:extLst>
          </p:cNvPr>
          <p:cNvSpPr/>
          <p:nvPr/>
        </p:nvSpPr>
        <p:spPr>
          <a:xfrm>
            <a:off x="2799916" y="2224005"/>
            <a:ext cx="2064696" cy="1999034"/>
          </a:xfrm>
          <a:prstGeom prst="ellipse">
            <a:avLst/>
          </a:prstGeom>
          <a:solidFill>
            <a:schemeClr val="tx1">
              <a:alpha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050" dirty="0"/>
              <a:t>Safety</a:t>
            </a:r>
          </a:p>
          <a:p>
            <a:pPr algn="ctr"/>
            <a:endParaRPr lang="en-TW" sz="1050" dirty="0"/>
          </a:p>
          <a:p>
            <a:pPr algn="ctr"/>
            <a:r>
              <a:rPr lang="en-TW" sz="1050" dirty="0"/>
              <a:t>Nothing </a:t>
            </a:r>
          </a:p>
          <a:p>
            <a:pPr algn="ctr"/>
            <a:r>
              <a:rPr lang="en-TW" sz="1050" dirty="0"/>
              <a:t>bad happens</a:t>
            </a:r>
          </a:p>
        </p:txBody>
      </p:sp>
      <p:sp>
        <p:nvSpPr>
          <p:cNvPr id="12" name="Oval 11">
            <a:extLst>
              <a:ext uri="{FF2B5EF4-FFF2-40B4-BE49-F238E27FC236}">
                <a16:creationId xmlns:a16="http://schemas.microsoft.com/office/drawing/2014/main" id="{A480B783-6631-6C47-AE7E-05ADC74E5AE6}"/>
              </a:ext>
            </a:extLst>
          </p:cNvPr>
          <p:cNvSpPr/>
          <p:nvPr/>
        </p:nvSpPr>
        <p:spPr>
          <a:xfrm>
            <a:off x="4267542" y="2224005"/>
            <a:ext cx="2064696" cy="1999034"/>
          </a:xfrm>
          <a:prstGeom prst="ellipse">
            <a:avLst/>
          </a:prstGeom>
          <a:solidFill>
            <a:schemeClr val="bg1">
              <a:alpha val="4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050" dirty="0"/>
              <a:t>Liveness</a:t>
            </a:r>
          </a:p>
          <a:p>
            <a:pPr algn="ctr"/>
            <a:endParaRPr lang="en-TW" sz="1050" dirty="0"/>
          </a:p>
          <a:p>
            <a:pPr algn="ctr"/>
            <a:r>
              <a:rPr lang="en-TW" sz="1050" dirty="0"/>
              <a:t>Some </a:t>
            </a:r>
          </a:p>
          <a:p>
            <a:pPr algn="ctr"/>
            <a:r>
              <a:rPr lang="en-TW" sz="1050" dirty="0"/>
              <a:t>Good Things</a:t>
            </a:r>
          </a:p>
          <a:p>
            <a:pPr algn="ctr"/>
            <a:r>
              <a:rPr lang="en-US" sz="1050" dirty="0"/>
              <a:t>M</a:t>
            </a:r>
            <a:r>
              <a:rPr lang="en-TW" sz="1050" dirty="0"/>
              <a:t>ust Happen</a:t>
            </a:r>
          </a:p>
        </p:txBody>
      </p:sp>
      <p:sp>
        <p:nvSpPr>
          <p:cNvPr id="13" name="TextBox 12">
            <a:extLst>
              <a:ext uri="{FF2B5EF4-FFF2-40B4-BE49-F238E27FC236}">
                <a16:creationId xmlns:a16="http://schemas.microsoft.com/office/drawing/2014/main" id="{A6AF96DD-9AAA-714C-A338-08C83D79E39A}"/>
              </a:ext>
            </a:extLst>
          </p:cNvPr>
          <p:cNvSpPr txBox="1"/>
          <p:nvPr/>
        </p:nvSpPr>
        <p:spPr>
          <a:xfrm>
            <a:off x="4046625" y="2816264"/>
            <a:ext cx="912429" cy="253916"/>
          </a:xfrm>
          <a:prstGeom prst="rect">
            <a:avLst/>
          </a:prstGeom>
          <a:noFill/>
        </p:spPr>
        <p:txBody>
          <a:bodyPr wrap="none" rtlCol="0">
            <a:spAutoFit/>
          </a:bodyPr>
          <a:lstStyle/>
          <a:p>
            <a:r>
              <a:rPr lang="en-TW" sz="1050" dirty="0">
                <a:solidFill>
                  <a:schemeClr val="bg1"/>
                </a:solidFill>
              </a:rPr>
              <a:t>Correctness</a:t>
            </a:r>
          </a:p>
        </p:txBody>
      </p:sp>
      <p:sp>
        <p:nvSpPr>
          <p:cNvPr id="2" name="Slide Number Placeholder 1">
            <a:extLst>
              <a:ext uri="{FF2B5EF4-FFF2-40B4-BE49-F238E27FC236}">
                <a16:creationId xmlns:a16="http://schemas.microsoft.com/office/drawing/2014/main" id="{2E321617-4D4E-6449-ADB0-B553033949D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19</a:t>
            </a:fld>
            <a:endParaRPr lang="en"/>
          </a:p>
        </p:txBody>
      </p:sp>
    </p:spTree>
    <p:extLst>
      <p:ext uri="{BB962C8B-B14F-4D97-AF65-F5344CB8AC3E}">
        <p14:creationId xmlns:p14="http://schemas.microsoft.com/office/powerpoint/2010/main" val="7628333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AD2C983-D88E-B04E-A49A-B551CDCC36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a:t>
            </a:fld>
            <a:endParaRPr lang="en"/>
          </a:p>
        </p:txBody>
      </p:sp>
      <p:sp>
        <p:nvSpPr>
          <p:cNvPr id="5" name="Title 1">
            <a:extLst>
              <a:ext uri="{FF2B5EF4-FFF2-40B4-BE49-F238E27FC236}">
                <a16:creationId xmlns:a16="http://schemas.microsoft.com/office/drawing/2014/main" id="{231A9411-4187-B847-9AB9-6C0E6581A6AA}"/>
              </a:ext>
            </a:extLst>
          </p:cNvPr>
          <p:cNvSpPr txBox="1">
            <a:spLocks/>
          </p:cNvSpPr>
          <p:nvPr/>
        </p:nvSpPr>
        <p:spPr>
          <a:xfrm>
            <a:off x="311700" y="445025"/>
            <a:ext cx="8520600" cy="572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r>
              <a:rPr lang="en-US" altLang="zh-CN" sz="3600" dirty="0"/>
              <a:t>Content Themes for the semester</a:t>
            </a:r>
            <a:endParaRPr lang="en-TW" sz="3600" dirty="0"/>
          </a:p>
        </p:txBody>
      </p:sp>
      <p:sp>
        <p:nvSpPr>
          <p:cNvPr id="8" name="Google Shape;61;p14">
            <a:extLst>
              <a:ext uri="{FF2B5EF4-FFF2-40B4-BE49-F238E27FC236}">
                <a16:creationId xmlns:a16="http://schemas.microsoft.com/office/drawing/2014/main" id="{6C2EAA76-E3C6-C14C-B1F9-EDFB37112510}"/>
              </a:ext>
            </a:extLst>
          </p:cNvPr>
          <p:cNvSpPr txBox="1">
            <a:spLocks/>
          </p:cNvSpPr>
          <p:nvPr/>
        </p:nvSpPr>
        <p:spPr>
          <a:xfrm>
            <a:off x="436840" y="1074789"/>
            <a:ext cx="4260300" cy="378522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a:buFont typeface="+mj-lt"/>
              <a:buAutoNum type="arabicPeriod"/>
            </a:pPr>
            <a:r>
              <a:rPr lang="en-US" sz="1200" dirty="0"/>
              <a:t>Overview</a:t>
            </a:r>
          </a:p>
          <a:p>
            <a:pPr>
              <a:spcBef>
                <a:spcPts val="1600"/>
              </a:spcBef>
              <a:buFont typeface="+mj-lt"/>
              <a:buAutoNum type="arabicPeriod"/>
            </a:pPr>
            <a:r>
              <a:rPr lang="en-US" sz="1200" dirty="0"/>
              <a:t>Namespace Management</a:t>
            </a:r>
          </a:p>
          <a:p>
            <a:pPr>
              <a:spcBef>
                <a:spcPts val="1600"/>
              </a:spcBef>
              <a:buFont typeface="+mj-lt"/>
              <a:buAutoNum type="arabicPeriod"/>
            </a:pPr>
            <a:r>
              <a:rPr lang="en-US" sz="1200" dirty="0"/>
              <a:t>Biology, Physics, Math, Code is Law, and Society</a:t>
            </a:r>
          </a:p>
          <a:p>
            <a:pPr>
              <a:spcBef>
                <a:spcPts val="1600"/>
              </a:spcBef>
              <a:buFont typeface="+mj-lt"/>
              <a:buAutoNum type="arabicPeriod"/>
            </a:pPr>
            <a:r>
              <a:rPr lang="en-US" sz="1200" dirty="0"/>
              <a:t>Story Telling, Functions/Metaphors/Analogies</a:t>
            </a:r>
            <a:endParaRPr lang="en-US" sz="1200" b="1" dirty="0">
              <a:solidFill>
                <a:srgbClr val="FF0000"/>
              </a:solidFill>
            </a:endParaRPr>
          </a:p>
          <a:p>
            <a:pPr>
              <a:spcBef>
                <a:spcPts val="1600"/>
              </a:spcBef>
              <a:spcAft>
                <a:spcPts val="1600"/>
              </a:spcAft>
              <a:buFont typeface="+mj-lt"/>
              <a:buAutoNum type="arabicPeriod"/>
            </a:pPr>
            <a:r>
              <a:rPr lang="en-US" sz="1200" dirty="0"/>
              <a:t>Writing, Accounting, Historical Data and Temporal Reasoning</a:t>
            </a:r>
          </a:p>
          <a:p>
            <a:pPr>
              <a:spcBef>
                <a:spcPts val="1600"/>
              </a:spcBef>
              <a:spcAft>
                <a:spcPts val="1600"/>
              </a:spcAft>
              <a:buFont typeface="+mj-lt"/>
              <a:buAutoNum type="arabicPeriod"/>
            </a:pPr>
            <a:r>
              <a:rPr lang="en-US" altLang="zh-TW" sz="1200" dirty="0"/>
              <a:t>Knowledge Representation in Wiki and Files</a:t>
            </a:r>
          </a:p>
          <a:p>
            <a:pPr>
              <a:spcBef>
                <a:spcPts val="1600"/>
              </a:spcBef>
              <a:spcAft>
                <a:spcPts val="1600"/>
              </a:spcAft>
              <a:buFont typeface="+mj-lt"/>
              <a:buAutoNum type="arabicPeriod"/>
            </a:pPr>
            <a:r>
              <a:rPr lang="en-US" altLang="zh-TW" sz="1200" dirty="0"/>
              <a:t>Recursion and Continuation (DevOps/CICD)</a:t>
            </a:r>
          </a:p>
          <a:p>
            <a:pPr>
              <a:spcBef>
                <a:spcPts val="1600"/>
              </a:spcBef>
              <a:spcAft>
                <a:spcPts val="1600"/>
              </a:spcAft>
              <a:buFont typeface="+mj-lt"/>
              <a:buAutoNum type="arabicPeriod"/>
            </a:pPr>
            <a:r>
              <a:rPr lang="en-US" altLang="zh-TW" sz="1200" dirty="0">
                <a:solidFill>
                  <a:srgbClr val="FF0000"/>
                </a:solidFill>
              </a:rPr>
              <a:t>Midterm Reports by Students</a:t>
            </a:r>
          </a:p>
        </p:txBody>
      </p:sp>
      <p:sp>
        <p:nvSpPr>
          <p:cNvPr id="11" name="Google Shape;61;p14">
            <a:extLst>
              <a:ext uri="{FF2B5EF4-FFF2-40B4-BE49-F238E27FC236}">
                <a16:creationId xmlns:a16="http://schemas.microsoft.com/office/drawing/2014/main" id="{9229F69E-B2DD-304D-BDA7-8FD83E7B3AC1}"/>
              </a:ext>
            </a:extLst>
          </p:cNvPr>
          <p:cNvSpPr txBox="1">
            <a:spLocks/>
          </p:cNvSpPr>
          <p:nvPr/>
        </p:nvSpPr>
        <p:spPr>
          <a:xfrm>
            <a:off x="4822279" y="1943100"/>
            <a:ext cx="4045200" cy="311371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a:buFont typeface="+mj-lt"/>
              <a:buAutoNum type="arabicPeriod" startAt="9"/>
            </a:pPr>
            <a:r>
              <a:rPr lang="en-US" sz="1200" dirty="0"/>
              <a:t>Cybernetics (Control and Communication)</a:t>
            </a:r>
          </a:p>
          <a:p>
            <a:pPr>
              <a:buFont typeface="+mj-lt"/>
              <a:buAutoNum type="arabicPeriod" startAt="9"/>
            </a:pPr>
            <a:endParaRPr lang="en-US" sz="1200" dirty="0"/>
          </a:p>
          <a:p>
            <a:pPr>
              <a:buFont typeface="+mj-lt"/>
              <a:buAutoNum type="arabicPeriod" startAt="9"/>
            </a:pPr>
            <a:r>
              <a:rPr lang="en-US" sz="1200" dirty="0"/>
              <a:t>Smart City and Internet of Things</a:t>
            </a:r>
          </a:p>
          <a:p>
            <a:pPr>
              <a:spcBef>
                <a:spcPts val="1600"/>
              </a:spcBef>
              <a:buFont typeface="+mj-lt"/>
              <a:buAutoNum type="arabicPeriod" startAt="9"/>
            </a:pPr>
            <a:r>
              <a:rPr lang="en-US" sz="1200" dirty="0"/>
              <a:t>Artificial Intelligence and its Social Impacts</a:t>
            </a:r>
          </a:p>
          <a:p>
            <a:pPr>
              <a:spcBef>
                <a:spcPts val="1600"/>
              </a:spcBef>
              <a:buFont typeface="+mj-lt"/>
              <a:buAutoNum type="arabicPeriod" startAt="9"/>
            </a:pPr>
            <a:r>
              <a:rPr lang="en-US" sz="1200" dirty="0"/>
              <a:t>Arts/Skills/Human Talents in the Digital Era</a:t>
            </a:r>
          </a:p>
          <a:p>
            <a:pPr>
              <a:spcBef>
                <a:spcPts val="1600"/>
              </a:spcBef>
              <a:buFont typeface="+mj-lt"/>
              <a:buAutoNum type="arabicPeriod" startAt="9"/>
            </a:pPr>
            <a:r>
              <a:rPr lang="en-US" sz="1200" dirty="0"/>
              <a:t>Student proposed Application Topics</a:t>
            </a:r>
            <a:endParaRPr lang="en-US" sz="1200" b="1" dirty="0">
              <a:solidFill>
                <a:srgbClr val="FF0000"/>
              </a:solidFill>
            </a:endParaRPr>
          </a:p>
          <a:p>
            <a:pPr>
              <a:spcBef>
                <a:spcPts val="1600"/>
              </a:spcBef>
              <a:spcAft>
                <a:spcPts val="1600"/>
              </a:spcAft>
              <a:buFont typeface="+mj-lt"/>
              <a:buAutoNum type="arabicPeriod" startAt="9"/>
            </a:pPr>
            <a:r>
              <a:rPr lang="en-US" sz="1200" dirty="0"/>
              <a:t>Rehearsal</a:t>
            </a:r>
          </a:p>
          <a:p>
            <a:pPr>
              <a:spcBef>
                <a:spcPts val="1600"/>
              </a:spcBef>
              <a:spcAft>
                <a:spcPts val="1600"/>
              </a:spcAft>
              <a:buFont typeface="+mj-lt"/>
              <a:buAutoNum type="arabicPeriod" startAt="9"/>
            </a:pPr>
            <a:r>
              <a:rPr lang="en-US" altLang="zh-TW" sz="1200" dirty="0">
                <a:solidFill>
                  <a:srgbClr val="FF0000"/>
                </a:solidFill>
              </a:rPr>
              <a:t>Final Reports and Celebration</a:t>
            </a:r>
          </a:p>
        </p:txBody>
      </p:sp>
      <p:pic>
        <p:nvPicPr>
          <p:cNvPr id="3" name="Picture 2">
            <a:extLst>
              <a:ext uri="{FF2B5EF4-FFF2-40B4-BE49-F238E27FC236}">
                <a16:creationId xmlns:a16="http://schemas.microsoft.com/office/drawing/2014/main" id="{68AFED76-4013-E642-B94C-FBCE0ADC02E3}"/>
              </a:ext>
            </a:extLst>
          </p:cNvPr>
          <p:cNvPicPr>
            <a:picLocks noChangeAspect="1"/>
          </p:cNvPicPr>
          <p:nvPr/>
        </p:nvPicPr>
        <p:blipFill>
          <a:blip r:embed="rId3"/>
          <a:stretch>
            <a:fillRect/>
          </a:stretch>
        </p:blipFill>
        <p:spPr>
          <a:xfrm>
            <a:off x="554191" y="849184"/>
            <a:ext cx="8035618" cy="3616720"/>
          </a:xfrm>
          <a:prstGeom prst="rect">
            <a:avLst/>
          </a:prstGeom>
        </p:spPr>
      </p:pic>
    </p:spTree>
    <p:extLst>
      <p:ext uri="{BB962C8B-B14F-4D97-AF65-F5344CB8AC3E}">
        <p14:creationId xmlns:p14="http://schemas.microsoft.com/office/powerpoint/2010/main" val="38001709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471712" y="1370507"/>
            <a:ext cx="4045200" cy="999612"/>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Abstraction</a:t>
            </a:r>
            <a:endParaRPr dirty="0"/>
          </a:p>
        </p:txBody>
      </p:sp>
      <p:sp>
        <p:nvSpPr>
          <p:cNvPr id="73" name="Google Shape;73;p16"/>
          <p:cNvSpPr txBox="1">
            <a:spLocks noGrp="1"/>
          </p:cNvSpPr>
          <p:nvPr>
            <p:ph type="body" idx="2"/>
          </p:nvPr>
        </p:nvSpPr>
        <p:spPr>
          <a:xfrm>
            <a:off x="4939500" y="2224006"/>
            <a:ext cx="3837000" cy="2766447"/>
          </a:xfrm>
          <a:prstGeom prst="rect">
            <a:avLst/>
          </a:prstGeom>
        </p:spPr>
        <p:txBody>
          <a:bodyPr spcFirstLastPara="1" wrap="square" lIns="91425" tIns="91425" rIns="91425" bIns="91425" anchor="ctr" anchorCtr="0">
            <a:noAutofit/>
          </a:bodyPr>
          <a:lstStyle/>
          <a:p>
            <a:pPr marL="114300" lvl="0" indent="0" algn="l" rtl="0">
              <a:spcBef>
                <a:spcPts val="0"/>
              </a:spcBef>
              <a:spcAft>
                <a:spcPts val="0"/>
              </a:spcAft>
              <a:buSzPts val="1800"/>
              <a:buNone/>
            </a:pPr>
            <a:r>
              <a:rPr lang="en-US" dirty="0"/>
              <a:t>A well-defined set of Actions and iterative Branching Strategies</a:t>
            </a:r>
            <a:endParaRPr dirty="0"/>
          </a:p>
          <a:p>
            <a:pPr lvl="1" indent="-342900">
              <a:buSzPts val="1800"/>
              <a:buChar char="●"/>
            </a:pPr>
            <a:r>
              <a:rPr lang="en" dirty="0"/>
              <a:t>A Roadmap of composable activities</a:t>
            </a:r>
          </a:p>
          <a:p>
            <a:pPr lvl="1" indent="-342900">
              <a:buSzPts val="1800"/>
              <a:buChar char="●"/>
            </a:pPr>
            <a:r>
              <a:rPr lang="en" dirty="0"/>
              <a:t>Sequencing and timing conditions</a:t>
            </a:r>
          </a:p>
          <a:p>
            <a:pPr lvl="1" indent="-342900">
              <a:buSzPts val="1800"/>
              <a:buChar char="●"/>
            </a:pPr>
            <a:r>
              <a:rPr lang="en" dirty="0"/>
              <a:t>Explicitly state dependencies and resource requirements</a:t>
            </a:r>
          </a:p>
          <a:p>
            <a:pPr lvl="1" indent="-342900">
              <a:buSzPts val="1800"/>
              <a:buChar char="●"/>
            </a:pPr>
            <a:endParaRPr lang="en" dirty="0"/>
          </a:p>
        </p:txBody>
      </p:sp>
      <p:sp>
        <p:nvSpPr>
          <p:cNvPr id="3" name="Slide Number Placeholder 2">
            <a:extLst>
              <a:ext uri="{FF2B5EF4-FFF2-40B4-BE49-F238E27FC236}">
                <a16:creationId xmlns:a16="http://schemas.microsoft.com/office/drawing/2014/main" id="{EF6EAE8E-3F08-A443-839F-02EC9D50D3F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20</a:t>
            </a:fld>
            <a:endParaRPr lang="en"/>
          </a:p>
        </p:txBody>
      </p:sp>
      <p:sp>
        <p:nvSpPr>
          <p:cNvPr id="7" name="Google Shape;73;p16">
            <a:extLst>
              <a:ext uri="{FF2B5EF4-FFF2-40B4-BE49-F238E27FC236}">
                <a16:creationId xmlns:a16="http://schemas.microsoft.com/office/drawing/2014/main" id="{CE714C1B-F0E1-D84A-A3E8-D0FD61AE3223}"/>
              </a:ext>
            </a:extLst>
          </p:cNvPr>
          <p:cNvSpPr txBox="1">
            <a:spLocks/>
          </p:cNvSpPr>
          <p:nvPr/>
        </p:nvSpPr>
        <p:spPr>
          <a:xfrm>
            <a:off x="612671" y="1751687"/>
            <a:ext cx="3837000" cy="339181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dirty="0">
                <a:solidFill>
                  <a:schemeClr val="tx1"/>
                </a:solidFill>
              </a:rPr>
              <a:t>Why is abstraction useful?</a:t>
            </a:r>
          </a:p>
          <a:p>
            <a:pPr lvl="1" indent="-342900">
              <a:buSzPts val="1800"/>
              <a:buFont typeface="Arial"/>
              <a:buChar char="●"/>
            </a:pPr>
            <a:r>
              <a:rPr lang="en-US" dirty="0">
                <a:solidFill>
                  <a:schemeClr val="tx1"/>
                </a:solidFill>
              </a:rPr>
              <a:t>Allow reuse through universal properties</a:t>
            </a:r>
          </a:p>
          <a:p>
            <a:pPr lvl="1" indent="-342900">
              <a:buSzPts val="1800"/>
              <a:buFont typeface="Arial"/>
              <a:buChar char="●"/>
            </a:pPr>
            <a:r>
              <a:rPr lang="en-US" dirty="0">
                <a:solidFill>
                  <a:schemeClr val="tx1"/>
                </a:solidFill>
              </a:rPr>
              <a:t>Avoid resource conflicts</a:t>
            </a:r>
          </a:p>
          <a:p>
            <a:pPr lvl="1" indent="-342900">
              <a:buSzPts val="1800"/>
              <a:buFont typeface="Arial"/>
              <a:buChar char="●"/>
            </a:pPr>
            <a:r>
              <a:rPr lang="en-US" dirty="0">
                <a:solidFill>
                  <a:schemeClr val="tx1"/>
                </a:solidFill>
              </a:rPr>
              <a:t>Scale free and domain neutral</a:t>
            </a:r>
          </a:p>
        </p:txBody>
      </p:sp>
      <p:sp>
        <p:nvSpPr>
          <p:cNvPr id="4" name="Rectangle 3">
            <a:extLst>
              <a:ext uri="{FF2B5EF4-FFF2-40B4-BE49-F238E27FC236}">
                <a16:creationId xmlns:a16="http://schemas.microsoft.com/office/drawing/2014/main" id="{A47A09CE-1A7C-8443-952F-C39D9B44E2DA}"/>
              </a:ext>
            </a:extLst>
          </p:cNvPr>
          <p:cNvSpPr/>
          <p:nvPr/>
        </p:nvSpPr>
        <p:spPr>
          <a:xfrm>
            <a:off x="4572000" y="0"/>
            <a:ext cx="4572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9" name="Google Shape;72;p16">
            <a:extLst>
              <a:ext uri="{FF2B5EF4-FFF2-40B4-BE49-F238E27FC236}">
                <a16:creationId xmlns:a16="http://schemas.microsoft.com/office/drawing/2014/main" id="{F8F76BCB-FF10-E949-817B-BA9134D68BFA}"/>
              </a:ext>
            </a:extLst>
          </p:cNvPr>
          <p:cNvSpPr txBox="1">
            <a:spLocks/>
          </p:cNvSpPr>
          <p:nvPr/>
        </p:nvSpPr>
        <p:spPr>
          <a:xfrm>
            <a:off x="4731300" y="1489396"/>
            <a:ext cx="4045200" cy="76183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r>
              <a:rPr lang="en-US" dirty="0">
                <a:solidFill>
                  <a:schemeClr val="bg1"/>
                </a:solidFill>
              </a:rPr>
              <a:t>Concretization</a:t>
            </a:r>
          </a:p>
        </p:txBody>
      </p:sp>
      <p:sp>
        <p:nvSpPr>
          <p:cNvPr id="10" name="Google Shape;73;p16">
            <a:extLst>
              <a:ext uri="{FF2B5EF4-FFF2-40B4-BE49-F238E27FC236}">
                <a16:creationId xmlns:a16="http://schemas.microsoft.com/office/drawing/2014/main" id="{6CCF1C00-916D-D142-B43E-E4645467375C}"/>
              </a:ext>
            </a:extLst>
          </p:cNvPr>
          <p:cNvSpPr txBox="1">
            <a:spLocks/>
          </p:cNvSpPr>
          <p:nvPr/>
        </p:nvSpPr>
        <p:spPr>
          <a:xfrm>
            <a:off x="4816658" y="1880238"/>
            <a:ext cx="3837000" cy="313471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dirty="0">
                <a:solidFill>
                  <a:schemeClr val="bg1"/>
                </a:solidFill>
              </a:rPr>
              <a:t>Generalizing concrete experience?</a:t>
            </a:r>
          </a:p>
          <a:p>
            <a:pPr lvl="1" indent="-342900">
              <a:buSzPts val="1800"/>
              <a:buFont typeface="Arial"/>
              <a:buChar char="●"/>
            </a:pPr>
            <a:r>
              <a:rPr lang="en-US" dirty="0">
                <a:solidFill>
                  <a:schemeClr val="bg1"/>
                </a:solidFill>
              </a:rPr>
              <a:t>Make analogies in localized contexts</a:t>
            </a:r>
          </a:p>
          <a:p>
            <a:pPr lvl="1" indent="-342900">
              <a:buSzPts val="1800"/>
              <a:buFont typeface="Arial"/>
              <a:buChar char="●"/>
            </a:pPr>
            <a:r>
              <a:rPr lang="en-US" dirty="0">
                <a:solidFill>
                  <a:schemeClr val="bg1"/>
                </a:solidFill>
              </a:rPr>
              <a:t>Engage sensible metaphors</a:t>
            </a:r>
          </a:p>
          <a:p>
            <a:pPr lvl="1" indent="-342900">
              <a:buSzPts val="1800"/>
              <a:buFont typeface="Arial"/>
              <a:buChar char="●"/>
            </a:pPr>
            <a:r>
              <a:rPr lang="en-US" dirty="0">
                <a:solidFill>
                  <a:schemeClr val="bg1"/>
                </a:solidFill>
              </a:rPr>
              <a:t>Define terms and boundaries</a:t>
            </a:r>
          </a:p>
        </p:txBody>
      </p:sp>
      <p:sp>
        <p:nvSpPr>
          <p:cNvPr id="11" name="Google Shape;72;p16">
            <a:extLst>
              <a:ext uri="{FF2B5EF4-FFF2-40B4-BE49-F238E27FC236}">
                <a16:creationId xmlns:a16="http://schemas.microsoft.com/office/drawing/2014/main" id="{84B3A6AE-E846-1C4A-9802-4DB69ED97E44}"/>
              </a:ext>
            </a:extLst>
          </p:cNvPr>
          <p:cNvSpPr txBox="1">
            <a:spLocks/>
          </p:cNvSpPr>
          <p:nvPr/>
        </p:nvSpPr>
        <p:spPr>
          <a:xfrm>
            <a:off x="1097787" y="540628"/>
            <a:ext cx="7376983" cy="38091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r>
              <a:rPr lang="en-US" sz="3600" dirty="0">
                <a:solidFill>
                  <a:schemeClr val="tx1"/>
                </a:solidFill>
              </a:rPr>
              <a:t>Separate Specification from Abstraction</a:t>
            </a:r>
          </a:p>
        </p:txBody>
      </p:sp>
      <p:pic>
        <p:nvPicPr>
          <p:cNvPr id="2" name="Picture 1">
            <a:extLst>
              <a:ext uri="{FF2B5EF4-FFF2-40B4-BE49-F238E27FC236}">
                <a16:creationId xmlns:a16="http://schemas.microsoft.com/office/drawing/2014/main" id="{341772E6-40BE-6D49-B96F-D44EE947ED56}"/>
              </a:ext>
            </a:extLst>
          </p:cNvPr>
          <p:cNvPicPr>
            <a:picLocks noChangeAspect="1"/>
          </p:cNvPicPr>
          <p:nvPr/>
        </p:nvPicPr>
        <p:blipFill>
          <a:blip r:embed="rId3"/>
          <a:stretch>
            <a:fillRect/>
          </a:stretch>
        </p:blipFill>
        <p:spPr>
          <a:xfrm>
            <a:off x="4572000" y="29393"/>
            <a:ext cx="3027405" cy="1263405"/>
          </a:xfrm>
          <a:prstGeom prst="rect">
            <a:avLst/>
          </a:prstGeom>
        </p:spPr>
      </p:pic>
    </p:spTree>
    <p:extLst>
      <p:ext uri="{BB962C8B-B14F-4D97-AF65-F5344CB8AC3E}">
        <p14:creationId xmlns:p14="http://schemas.microsoft.com/office/powerpoint/2010/main" val="28992222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272757" y="208765"/>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Soundness</a:t>
            </a:r>
            <a:endParaRPr dirty="0"/>
          </a:p>
        </p:txBody>
      </p:sp>
      <p:sp>
        <p:nvSpPr>
          <p:cNvPr id="61" name="Google Shape;61;p14"/>
          <p:cNvSpPr txBox="1">
            <a:spLocks noGrp="1"/>
          </p:cNvSpPr>
          <p:nvPr>
            <p:ph type="body" idx="2"/>
          </p:nvPr>
        </p:nvSpPr>
        <p:spPr>
          <a:xfrm>
            <a:off x="491978" y="1569083"/>
            <a:ext cx="3606757" cy="752551"/>
          </a:xfrm>
          <a:prstGeom prst="rect">
            <a:avLst/>
          </a:prstGeom>
        </p:spPr>
        <p:txBody>
          <a:bodyPr spcFirstLastPara="1" wrap="square" lIns="91425" tIns="91425" rIns="91425" bIns="91425" anchor="ctr" anchorCtr="0">
            <a:noAutofit/>
          </a:bodyPr>
          <a:lstStyle/>
          <a:p>
            <a:pPr marL="457200" lvl="0" indent="-342900" algn="l" rtl="0">
              <a:spcBef>
                <a:spcPts val="0"/>
              </a:spcBef>
              <a:spcAft>
                <a:spcPts val="0"/>
              </a:spcAft>
              <a:buSzPts val="1800"/>
              <a:buChar char="●"/>
            </a:pPr>
            <a:r>
              <a:rPr lang="en-US" dirty="0"/>
              <a:t>Every provable statement is </a:t>
            </a:r>
            <a:r>
              <a:rPr lang="en-US" b="1" dirty="0"/>
              <a:t>true</a:t>
            </a:r>
            <a:endParaRPr b="1" dirty="0"/>
          </a:p>
        </p:txBody>
      </p:sp>
      <p:sp>
        <p:nvSpPr>
          <p:cNvPr id="5" name="Google Shape;60;p14">
            <a:extLst>
              <a:ext uri="{FF2B5EF4-FFF2-40B4-BE49-F238E27FC236}">
                <a16:creationId xmlns:a16="http://schemas.microsoft.com/office/drawing/2014/main" id="{047BFB55-3F0B-7047-B60D-82777F0F6666}"/>
              </a:ext>
            </a:extLst>
          </p:cNvPr>
          <p:cNvSpPr txBox="1">
            <a:spLocks/>
          </p:cNvSpPr>
          <p:nvPr/>
        </p:nvSpPr>
        <p:spPr>
          <a:xfrm>
            <a:off x="4818831" y="208765"/>
            <a:ext cx="4045200" cy="1707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r>
              <a:rPr lang="en-US" dirty="0"/>
              <a:t>Completeness</a:t>
            </a:r>
          </a:p>
        </p:txBody>
      </p:sp>
      <p:sp>
        <p:nvSpPr>
          <p:cNvPr id="6" name="Google Shape;61;p14">
            <a:extLst>
              <a:ext uri="{FF2B5EF4-FFF2-40B4-BE49-F238E27FC236}">
                <a16:creationId xmlns:a16="http://schemas.microsoft.com/office/drawing/2014/main" id="{9C366F0B-CE17-B541-894B-79E93F68AC0D}"/>
              </a:ext>
            </a:extLst>
          </p:cNvPr>
          <p:cNvSpPr txBox="1">
            <a:spLocks/>
          </p:cNvSpPr>
          <p:nvPr/>
        </p:nvSpPr>
        <p:spPr>
          <a:xfrm>
            <a:off x="5140051" y="1569083"/>
            <a:ext cx="3606757" cy="75255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r>
              <a:rPr lang="en-US" dirty="0"/>
              <a:t>Every </a:t>
            </a:r>
            <a:r>
              <a:rPr lang="en-US" b="1" dirty="0"/>
              <a:t>true</a:t>
            </a:r>
            <a:r>
              <a:rPr lang="en-US" dirty="0"/>
              <a:t> statement is provable</a:t>
            </a:r>
          </a:p>
        </p:txBody>
      </p:sp>
      <p:sp>
        <p:nvSpPr>
          <p:cNvPr id="3" name="TextBox 2">
            <a:extLst>
              <a:ext uri="{FF2B5EF4-FFF2-40B4-BE49-F238E27FC236}">
                <a16:creationId xmlns:a16="http://schemas.microsoft.com/office/drawing/2014/main" id="{67D783A8-BAD3-3148-AE43-C3D6673152C8}"/>
              </a:ext>
            </a:extLst>
          </p:cNvPr>
          <p:cNvSpPr txBox="1"/>
          <p:nvPr/>
        </p:nvSpPr>
        <p:spPr>
          <a:xfrm>
            <a:off x="832066" y="2288146"/>
            <a:ext cx="6971780" cy="307777"/>
          </a:xfrm>
          <a:prstGeom prst="rect">
            <a:avLst/>
          </a:prstGeom>
          <a:noFill/>
        </p:spPr>
        <p:txBody>
          <a:bodyPr wrap="none" rtlCol="0">
            <a:spAutoFit/>
          </a:bodyPr>
          <a:lstStyle/>
          <a:p>
            <a:r>
              <a:rPr lang="en-US" dirty="0"/>
              <a:t>Cited from : </a:t>
            </a:r>
            <a:r>
              <a:rPr lang="en-US" dirty="0">
                <a:hlinkClick r:id="rId3"/>
              </a:rPr>
              <a:t>Soundness and Completeness: With Precision</a:t>
            </a:r>
            <a:r>
              <a:rPr lang="en-US" dirty="0"/>
              <a:t> on </a:t>
            </a:r>
            <a:r>
              <a:rPr lang="en-US" dirty="0" err="1"/>
              <a:t>news.ycombinator.com</a:t>
            </a:r>
            <a:endParaRPr lang="en-TW" dirty="0"/>
          </a:p>
        </p:txBody>
      </p:sp>
      <p:pic>
        <p:nvPicPr>
          <p:cNvPr id="4" name="Picture 3">
            <a:hlinkClick r:id="rId4"/>
            <a:extLst>
              <a:ext uri="{FF2B5EF4-FFF2-40B4-BE49-F238E27FC236}">
                <a16:creationId xmlns:a16="http://schemas.microsoft.com/office/drawing/2014/main" id="{046DA772-DBEC-4942-9F39-5C2C1F832E03}"/>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994066" y="2807980"/>
            <a:ext cx="2602580" cy="1747944"/>
          </a:xfrm>
          <a:prstGeom prst="rect">
            <a:avLst/>
          </a:prstGeom>
        </p:spPr>
      </p:pic>
      <p:sp>
        <p:nvSpPr>
          <p:cNvPr id="7" name="TextBox 6">
            <a:extLst>
              <a:ext uri="{FF2B5EF4-FFF2-40B4-BE49-F238E27FC236}">
                <a16:creationId xmlns:a16="http://schemas.microsoft.com/office/drawing/2014/main" id="{F88B077A-00FA-DD47-B46F-9A5AE1FACA27}"/>
              </a:ext>
            </a:extLst>
          </p:cNvPr>
          <p:cNvSpPr txBox="1"/>
          <p:nvPr/>
        </p:nvSpPr>
        <p:spPr>
          <a:xfrm>
            <a:off x="807608" y="4649127"/>
            <a:ext cx="2975495" cy="307777"/>
          </a:xfrm>
          <a:prstGeom prst="rect">
            <a:avLst/>
          </a:prstGeom>
          <a:noFill/>
        </p:spPr>
        <p:txBody>
          <a:bodyPr wrap="none" rtlCol="0">
            <a:spAutoFit/>
          </a:bodyPr>
          <a:lstStyle/>
          <a:p>
            <a:pPr algn="ctr"/>
            <a:r>
              <a:rPr lang="en-US" dirty="0">
                <a:hlinkClick r:id="rId4"/>
              </a:rPr>
              <a:t>https://</a:t>
            </a:r>
            <a:r>
              <a:rPr lang="en-US" dirty="0" err="1">
                <a:hlinkClick r:id="rId4"/>
              </a:rPr>
              <a:t>youtu.be</a:t>
            </a:r>
            <a:r>
              <a:rPr lang="en-US" dirty="0">
                <a:hlinkClick r:id="rId4"/>
              </a:rPr>
              <a:t>/3hspKYIn5ds?t=29</a:t>
            </a:r>
            <a:endParaRPr lang="en-TW" dirty="0"/>
          </a:p>
        </p:txBody>
      </p:sp>
      <p:sp>
        <p:nvSpPr>
          <p:cNvPr id="10" name="TextBox 9">
            <a:extLst>
              <a:ext uri="{FF2B5EF4-FFF2-40B4-BE49-F238E27FC236}">
                <a16:creationId xmlns:a16="http://schemas.microsoft.com/office/drawing/2014/main" id="{81396FCE-62B0-D144-8143-EECC5BC893B9}"/>
              </a:ext>
            </a:extLst>
          </p:cNvPr>
          <p:cNvSpPr txBox="1"/>
          <p:nvPr/>
        </p:nvSpPr>
        <p:spPr>
          <a:xfrm>
            <a:off x="5303990" y="4555924"/>
            <a:ext cx="3074881" cy="307777"/>
          </a:xfrm>
          <a:prstGeom prst="rect">
            <a:avLst/>
          </a:prstGeom>
          <a:noFill/>
        </p:spPr>
        <p:txBody>
          <a:bodyPr wrap="none" rtlCol="0">
            <a:spAutoFit/>
          </a:bodyPr>
          <a:lstStyle/>
          <a:p>
            <a:pPr algn="ctr"/>
            <a:r>
              <a:rPr lang="en-US" dirty="0">
                <a:hlinkClick r:id="rId6"/>
              </a:rPr>
              <a:t>https://youtu.be/3hspKYIn5ds?t=162</a:t>
            </a:r>
            <a:endParaRPr lang="en-TW" dirty="0"/>
          </a:p>
        </p:txBody>
      </p:sp>
      <p:pic>
        <p:nvPicPr>
          <p:cNvPr id="8" name="Picture 7">
            <a:extLst>
              <a:ext uri="{FF2B5EF4-FFF2-40B4-BE49-F238E27FC236}">
                <a16:creationId xmlns:a16="http://schemas.microsoft.com/office/drawing/2014/main" id="{737D761A-DDB7-2F4C-9893-E9E628A3FD61}"/>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642138" y="2807980"/>
            <a:ext cx="2602581" cy="1747944"/>
          </a:xfrm>
          <a:prstGeom prst="rect">
            <a:avLst/>
          </a:prstGeom>
        </p:spPr>
      </p:pic>
      <p:sp>
        <p:nvSpPr>
          <p:cNvPr id="9" name="TextBox 8">
            <a:extLst>
              <a:ext uri="{FF2B5EF4-FFF2-40B4-BE49-F238E27FC236}">
                <a16:creationId xmlns:a16="http://schemas.microsoft.com/office/drawing/2014/main" id="{B0BD10F1-5A2D-954B-9E4D-1AE73222A110}"/>
              </a:ext>
            </a:extLst>
          </p:cNvPr>
          <p:cNvSpPr txBox="1"/>
          <p:nvPr/>
        </p:nvSpPr>
        <p:spPr>
          <a:xfrm>
            <a:off x="1898030" y="234942"/>
            <a:ext cx="5347939" cy="523220"/>
          </a:xfrm>
          <a:prstGeom prst="rect">
            <a:avLst/>
          </a:prstGeom>
          <a:noFill/>
        </p:spPr>
        <p:txBody>
          <a:bodyPr wrap="none" rtlCol="0">
            <a:spAutoFit/>
          </a:bodyPr>
          <a:lstStyle/>
          <a:p>
            <a:pPr algn="ctr"/>
            <a:r>
              <a:rPr lang="en-TW" dirty="0"/>
              <a:t>For engineering/scientific purpose, it is difficult to escape Monism</a:t>
            </a:r>
          </a:p>
          <a:p>
            <a:pPr algn="ctr"/>
            <a:r>
              <a:rPr lang="en-TW" dirty="0"/>
              <a:t>The unifying notion of “Truth” is the source of Monism</a:t>
            </a:r>
          </a:p>
        </p:txBody>
      </p:sp>
      <p:sp>
        <p:nvSpPr>
          <p:cNvPr id="11" name="Slide Number Placeholder 10">
            <a:extLst>
              <a:ext uri="{FF2B5EF4-FFF2-40B4-BE49-F238E27FC236}">
                <a16:creationId xmlns:a16="http://schemas.microsoft.com/office/drawing/2014/main" id="{3E201AFC-7837-B34A-8145-61300FEA617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21</a:t>
            </a:fld>
            <a:endParaRPr lang="en"/>
          </a:p>
        </p:txBody>
      </p:sp>
    </p:spTree>
    <p:extLst>
      <p:ext uri="{BB962C8B-B14F-4D97-AF65-F5344CB8AC3E}">
        <p14:creationId xmlns:p14="http://schemas.microsoft.com/office/powerpoint/2010/main" val="11680905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What3Words"/>
          <p:cNvSpPr txBox="1">
            <a:spLocks noGrp="1"/>
          </p:cNvSpPr>
          <p:nvPr>
            <p:ph type="title"/>
          </p:nvPr>
        </p:nvSpPr>
        <p:spPr>
          <a:prstGeom prst="rect">
            <a:avLst/>
          </a:prstGeom>
        </p:spPr>
        <p:txBody>
          <a:bodyPr/>
          <a:lstStyle/>
          <a:p>
            <a:pPr algn="ctr"/>
            <a:r>
              <a:rPr lang="en-US" dirty="0"/>
              <a:t>From Monism, Dualism to Cyber-physical Systems</a:t>
            </a:r>
            <a:endParaRPr dirty="0"/>
          </a:p>
        </p:txBody>
      </p:sp>
      <p:pic>
        <p:nvPicPr>
          <p:cNvPr id="1027" name="Picture 3">
            <a:hlinkClick r:id="rId2"/>
            <a:extLst>
              <a:ext uri="{FF2B5EF4-FFF2-40B4-BE49-F238E27FC236}">
                <a16:creationId xmlns:a16="http://schemas.microsoft.com/office/drawing/2014/main" id="{1814A68B-C049-574C-9348-1298D4C0A0EA}"/>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787079" y="1263729"/>
            <a:ext cx="5569842" cy="304587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6C004978-EA57-774C-8BBA-720DD1E5CB68}"/>
              </a:ext>
            </a:extLst>
          </p:cNvPr>
          <p:cNvSpPr txBox="1"/>
          <p:nvPr/>
        </p:nvSpPr>
        <p:spPr>
          <a:xfrm>
            <a:off x="2444654" y="4401718"/>
            <a:ext cx="4254691" cy="307777"/>
          </a:xfrm>
          <a:prstGeom prst="rect">
            <a:avLst/>
          </a:prstGeom>
          <a:noFill/>
        </p:spPr>
        <p:txBody>
          <a:bodyPr wrap="none" rtlCol="0">
            <a:spAutoFit/>
          </a:bodyPr>
          <a:lstStyle/>
          <a:p>
            <a:r>
              <a:rPr lang="en-US" dirty="0"/>
              <a:t>Image Source: </a:t>
            </a:r>
            <a:r>
              <a:rPr lang="en-US" dirty="0">
                <a:hlinkClick r:id="rId2"/>
              </a:rPr>
              <a:t>Double-aspect Theory </a:t>
            </a:r>
            <a:r>
              <a:rPr lang="en-US" dirty="0"/>
              <a:t>on Wikipedia</a:t>
            </a:r>
            <a:endParaRPr lang="en-TW" dirty="0"/>
          </a:p>
        </p:txBody>
      </p:sp>
      <p:sp>
        <p:nvSpPr>
          <p:cNvPr id="3" name="Slide Number Placeholder 2">
            <a:extLst>
              <a:ext uri="{FF2B5EF4-FFF2-40B4-BE49-F238E27FC236}">
                <a16:creationId xmlns:a16="http://schemas.microsoft.com/office/drawing/2014/main" id="{E943DD7A-62B5-4749-8E4E-D7983E3A028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22</a:t>
            </a:fld>
            <a:endParaRPr lang="en" dirty="0"/>
          </a:p>
        </p:txBody>
      </p:sp>
    </p:spTree>
    <p:extLst>
      <p:ext uri="{BB962C8B-B14F-4D97-AF65-F5344CB8AC3E}">
        <p14:creationId xmlns:p14="http://schemas.microsoft.com/office/powerpoint/2010/main" val="14047698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normAutofit fontScale="90000"/>
          </a:bodyPr>
          <a:lstStyle/>
          <a:p>
            <a:pPr algn="ctr"/>
            <a:r>
              <a:rPr lang="en-US" altLang="zh-CN" dirty="0">
                <a:latin typeface="+mj-lt"/>
                <a:ea typeface="STXingkai" panose="02010800040101010101" pitchFamily="2" charset="-122"/>
              </a:rPr>
              <a:t>Double Entry, Monks, </a:t>
            </a:r>
            <a:r>
              <a:rPr lang="en-US" altLang="zh-CN" dirty="0" err="1">
                <a:latin typeface="+mj-lt"/>
                <a:ea typeface="STXingkai" panose="02010800040101010101" pitchFamily="2" charset="-122"/>
              </a:rPr>
              <a:t>Maths</a:t>
            </a:r>
            <a:r>
              <a:rPr lang="en-US" altLang="zh-CN" dirty="0">
                <a:latin typeface="+mj-lt"/>
                <a:ea typeface="STXingkai" panose="02010800040101010101" pitchFamily="2" charset="-122"/>
              </a:rPr>
              <a:t>, and Magic</a:t>
            </a:r>
            <a:endParaRPr lang="zh-CN" altLang="en-US" dirty="0">
              <a:latin typeface="+mj-lt"/>
              <a:ea typeface="Weibei SC" panose="03000800000000000000" pitchFamily="66" charset="-128"/>
            </a:endParaRPr>
          </a:p>
        </p:txBody>
      </p:sp>
      <p:sp>
        <p:nvSpPr>
          <p:cNvPr id="3" name="Slide Number Placeholder 2">
            <a:extLst>
              <a:ext uri="{FF2B5EF4-FFF2-40B4-BE49-F238E27FC236}">
                <a16:creationId xmlns:a16="http://schemas.microsoft.com/office/drawing/2014/main" id="{511D5707-C425-1D4D-B41D-D8636594440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23</a:t>
            </a:fld>
            <a:endParaRPr lang="en" dirty="0"/>
          </a:p>
        </p:txBody>
      </p:sp>
      <p:pic>
        <p:nvPicPr>
          <p:cNvPr id="4" name="Picture 3">
            <a:hlinkClick r:id="rId2"/>
            <a:extLst>
              <a:ext uri="{FF2B5EF4-FFF2-40B4-BE49-F238E27FC236}">
                <a16:creationId xmlns:a16="http://schemas.microsoft.com/office/drawing/2014/main" id="{702D9D69-4BE9-914E-ABD2-BC10B2DD87E5}"/>
              </a:ext>
            </a:extLst>
          </p:cNvPr>
          <p:cNvPicPr>
            <a:picLocks noChangeAspect="1"/>
          </p:cNvPicPr>
          <p:nvPr/>
        </p:nvPicPr>
        <p:blipFill>
          <a:blip r:embed="rId3"/>
          <a:stretch>
            <a:fillRect/>
          </a:stretch>
        </p:blipFill>
        <p:spPr>
          <a:xfrm>
            <a:off x="3395580" y="1332625"/>
            <a:ext cx="5076878" cy="3250314"/>
          </a:xfrm>
          <a:prstGeom prst="rect">
            <a:avLst/>
          </a:prstGeom>
        </p:spPr>
      </p:pic>
      <p:pic>
        <p:nvPicPr>
          <p:cNvPr id="1026" name="Picture 2">
            <a:extLst>
              <a:ext uri="{FF2B5EF4-FFF2-40B4-BE49-F238E27FC236}">
                <a16:creationId xmlns:a16="http://schemas.microsoft.com/office/drawing/2014/main" id="{487B17B5-E9D1-0E45-A21C-C1AD1FEDF6DF}"/>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671542" y="1332625"/>
            <a:ext cx="2152832" cy="32503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25539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r>
              <a:rPr lang="en-US" altLang="zh-CN" dirty="0">
                <a:latin typeface="Weibei SC" panose="03000800000000000000" pitchFamily="66" charset="-128"/>
                <a:ea typeface="Weibei SC" panose="03000800000000000000" pitchFamily="66" charset="-128"/>
                <a:hlinkClick r:id="rId3"/>
              </a:rPr>
              <a:t>Accountants’ Value Proposition</a:t>
            </a:r>
            <a:endParaRPr lang="en-US" dirty="0">
              <a:latin typeface="Weibei SC" panose="03000800000000000000" pitchFamily="66" charset="-128"/>
              <a:ea typeface="Weibei SC" panose="03000800000000000000" pitchFamily="66" charset="-128"/>
            </a:endParaRPr>
          </a:p>
        </p:txBody>
      </p:sp>
      <p:pic>
        <p:nvPicPr>
          <p:cNvPr id="5" name="Picture 4">
            <a:hlinkClick r:id="rId3"/>
            <a:extLst>
              <a:ext uri="{FF2B5EF4-FFF2-40B4-BE49-F238E27FC236}">
                <a16:creationId xmlns:a16="http://schemas.microsoft.com/office/drawing/2014/main" id="{CF472A6E-ECF9-3140-B30C-B0F599B8D2E0}"/>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335584" y="963823"/>
            <a:ext cx="6472833" cy="4179677"/>
          </a:xfrm>
          <a:prstGeom prst="rect">
            <a:avLst/>
          </a:prstGeom>
        </p:spPr>
      </p:pic>
      <p:pic>
        <p:nvPicPr>
          <p:cNvPr id="7" name="Picture 6">
            <a:hlinkClick r:id="rId3"/>
            <a:extLst>
              <a:ext uri="{FF2B5EF4-FFF2-40B4-BE49-F238E27FC236}">
                <a16:creationId xmlns:a16="http://schemas.microsoft.com/office/drawing/2014/main" id="{F688F96A-0724-EF42-BF2A-30D48A90E605}"/>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808417" y="875875"/>
            <a:ext cx="1048716" cy="1485476"/>
          </a:xfrm>
          <a:prstGeom prst="rect">
            <a:avLst/>
          </a:prstGeom>
        </p:spPr>
      </p:pic>
      <p:sp>
        <p:nvSpPr>
          <p:cNvPr id="9" name="TextBox 8">
            <a:extLst>
              <a:ext uri="{FF2B5EF4-FFF2-40B4-BE49-F238E27FC236}">
                <a16:creationId xmlns:a16="http://schemas.microsoft.com/office/drawing/2014/main" id="{FD7BF432-A71F-524D-A6DA-7B78CEAE76FA}"/>
              </a:ext>
            </a:extLst>
          </p:cNvPr>
          <p:cNvSpPr txBox="1"/>
          <p:nvPr/>
        </p:nvSpPr>
        <p:spPr>
          <a:xfrm>
            <a:off x="7624888" y="2571750"/>
            <a:ext cx="1415773" cy="900246"/>
          </a:xfrm>
          <a:prstGeom prst="rect">
            <a:avLst/>
          </a:prstGeom>
          <a:noFill/>
        </p:spPr>
        <p:txBody>
          <a:bodyPr wrap="none" rtlCol="0">
            <a:spAutoFit/>
          </a:bodyPr>
          <a:lstStyle/>
          <a:p>
            <a:pPr algn="ctr"/>
            <a:r>
              <a:rPr lang="en-CN" sz="1050" dirty="0"/>
              <a:t>The International</a:t>
            </a:r>
          </a:p>
          <a:p>
            <a:pPr algn="ctr"/>
            <a:r>
              <a:rPr lang="en-CN" sz="1050" dirty="0"/>
              <a:t>Integrated Reporting</a:t>
            </a:r>
          </a:p>
          <a:p>
            <a:pPr algn="ctr"/>
            <a:r>
              <a:rPr lang="en-CN" sz="1050" dirty="0"/>
              <a:t>Framework</a:t>
            </a:r>
          </a:p>
          <a:p>
            <a:pPr algn="ctr"/>
            <a:endParaRPr lang="en-CN" sz="1050" dirty="0"/>
          </a:p>
          <a:p>
            <a:pPr algn="ctr"/>
            <a:r>
              <a:rPr lang="en-CN" sz="1050" dirty="0"/>
              <a:t>Dec. 2013</a:t>
            </a:r>
          </a:p>
        </p:txBody>
      </p:sp>
    </p:spTree>
    <p:extLst>
      <p:ext uri="{BB962C8B-B14F-4D97-AF65-F5344CB8AC3E}">
        <p14:creationId xmlns:p14="http://schemas.microsoft.com/office/powerpoint/2010/main" val="7684284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14BE8F-898B-704D-8297-B7DEE9E6FE85}"/>
              </a:ext>
            </a:extLst>
          </p:cNvPr>
          <p:cNvSpPr>
            <a:spLocks noGrp="1"/>
          </p:cNvSpPr>
          <p:nvPr>
            <p:ph type="title" idx="4294967295"/>
          </p:nvPr>
        </p:nvSpPr>
        <p:spPr>
          <a:xfrm>
            <a:off x="457200" y="205979"/>
            <a:ext cx="8229600" cy="857250"/>
          </a:xfrm>
        </p:spPr>
        <p:txBody>
          <a:bodyPr>
            <a:normAutofit/>
          </a:bodyPr>
          <a:lstStyle/>
          <a:p>
            <a:r>
              <a:rPr lang="en-US" dirty="0">
                <a:latin typeface="Arial" panose="020B0604020202020204" pitchFamily="34" charset="0"/>
                <a:cs typeface="Arial" panose="020B0604020202020204" pitchFamily="34" charset="0"/>
              </a:rPr>
              <a:t>Saunders Mac Lane</a:t>
            </a:r>
            <a:r>
              <a:rPr lang="en-CN">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Founder of Category Theory</a:t>
            </a:r>
            <a:endParaRPr lang="en-CN" dirty="0">
              <a:solidFill>
                <a:srgbClr val="FF0000"/>
              </a:solidFill>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73C99D4D-291B-BE49-AA4C-516E9029FCDB}"/>
              </a:ext>
            </a:extLst>
          </p:cNvPr>
          <p:cNvSpPr txBox="1"/>
          <p:nvPr/>
        </p:nvSpPr>
        <p:spPr>
          <a:xfrm>
            <a:off x="6203982" y="4300415"/>
            <a:ext cx="2162772" cy="253916"/>
          </a:xfrm>
          <a:prstGeom prst="rect">
            <a:avLst/>
          </a:prstGeom>
          <a:noFill/>
        </p:spPr>
        <p:txBody>
          <a:bodyPr wrap="none" rtlCol="0">
            <a:spAutoFit/>
          </a:bodyPr>
          <a:lstStyle/>
          <a:p>
            <a:r>
              <a:rPr lang="en-US" sz="1050" b="1" dirty="0"/>
              <a:t>Saunders Mac Lane</a:t>
            </a:r>
            <a:r>
              <a:rPr lang="en-US" sz="1050" dirty="0"/>
              <a:t> (</a:t>
            </a:r>
            <a:r>
              <a:rPr lang="en-US" sz="1050" dirty="0">
                <a:hlinkClick r:id="rId2"/>
              </a:rPr>
              <a:t>Wikipedia</a:t>
            </a:r>
            <a:r>
              <a:rPr lang="en-US" sz="1050" dirty="0"/>
              <a:t>)</a:t>
            </a:r>
          </a:p>
        </p:txBody>
      </p:sp>
      <p:pic>
        <p:nvPicPr>
          <p:cNvPr id="3" name="Picture 2">
            <a:hlinkClick r:id="rId2"/>
            <a:extLst>
              <a:ext uri="{FF2B5EF4-FFF2-40B4-BE49-F238E27FC236}">
                <a16:creationId xmlns:a16="http://schemas.microsoft.com/office/drawing/2014/main" id="{395B0E69-C0BB-3F41-9901-FCC7787F4AA0}"/>
              </a:ext>
            </a:extLst>
          </p:cNvPr>
          <p:cNvPicPr>
            <a:picLocks noChangeAspect="1"/>
          </p:cNvPicPr>
          <p:nvPr/>
        </p:nvPicPr>
        <p:blipFill>
          <a:blip r:embed="rId3"/>
          <a:stretch>
            <a:fillRect/>
          </a:stretch>
        </p:blipFill>
        <p:spPr>
          <a:xfrm>
            <a:off x="6015040" y="975946"/>
            <a:ext cx="2351714" cy="3324469"/>
          </a:xfrm>
          <a:prstGeom prst="rect">
            <a:avLst/>
          </a:prstGeom>
        </p:spPr>
      </p:pic>
      <p:pic>
        <p:nvPicPr>
          <p:cNvPr id="9" name="Picture 8">
            <a:extLst>
              <a:ext uri="{FF2B5EF4-FFF2-40B4-BE49-F238E27FC236}">
                <a16:creationId xmlns:a16="http://schemas.microsoft.com/office/drawing/2014/main" id="{F391AD07-4678-7046-A2EB-D1072028181B}"/>
              </a:ext>
            </a:extLst>
          </p:cNvPr>
          <p:cNvPicPr>
            <a:picLocks noChangeAspect="1"/>
          </p:cNvPicPr>
          <p:nvPr/>
        </p:nvPicPr>
        <p:blipFill>
          <a:blip r:embed="rId4"/>
          <a:stretch>
            <a:fillRect/>
          </a:stretch>
        </p:blipFill>
        <p:spPr>
          <a:xfrm>
            <a:off x="429114" y="833755"/>
            <a:ext cx="2699847" cy="4060746"/>
          </a:xfrm>
          <a:prstGeom prst="rect">
            <a:avLst/>
          </a:prstGeom>
        </p:spPr>
      </p:pic>
      <p:sp>
        <p:nvSpPr>
          <p:cNvPr id="11" name="TextBox 10">
            <a:extLst>
              <a:ext uri="{FF2B5EF4-FFF2-40B4-BE49-F238E27FC236}">
                <a16:creationId xmlns:a16="http://schemas.microsoft.com/office/drawing/2014/main" id="{56644E6C-5204-2F4A-9B7B-50A3EFB2A370}"/>
              </a:ext>
            </a:extLst>
          </p:cNvPr>
          <p:cNvSpPr txBox="1"/>
          <p:nvPr/>
        </p:nvSpPr>
        <p:spPr>
          <a:xfrm>
            <a:off x="3317903" y="1109801"/>
            <a:ext cx="2436571" cy="3508653"/>
          </a:xfrm>
          <a:prstGeom prst="rect">
            <a:avLst/>
          </a:prstGeom>
          <a:noFill/>
        </p:spPr>
        <p:txBody>
          <a:bodyPr wrap="square" rtlCol="0">
            <a:spAutoFit/>
          </a:bodyPr>
          <a:lstStyle/>
          <a:p>
            <a:pPr marL="342900" indent="-342900">
              <a:buFont typeface="+mj-lt"/>
              <a:buAutoNum type="arabicPeriod"/>
            </a:pPr>
            <a:r>
              <a:rPr lang="en-US" sz="1200" dirty="0"/>
              <a:t>Categories, Functors and Natural Transformation. </a:t>
            </a:r>
          </a:p>
          <a:p>
            <a:pPr marL="342900" indent="-342900">
              <a:buFont typeface="+mj-lt"/>
              <a:buAutoNum type="arabicPeriod"/>
            </a:pPr>
            <a:r>
              <a:rPr lang="en-US" sz="1200" dirty="0"/>
              <a:t>Constructions on Categories. </a:t>
            </a:r>
          </a:p>
          <a:p>
            <a:pPr marL="342900" indent="-342900">
              <a:buFont typeface="+mj-lt"/>
              <a:buAutoNum type="arabicPeriod"/>
            </a:pPr>
            <a:r>
              <a:rPr lang="en-US" sz="1200" b="1" dirty="0">
                <a:solidFill>
                  <a:srgbClr val="FF0000"/>
                </a:solidFill>
              </a:rPr>
              <a:t>Universals</a:t>
            </a:r>
            <a:r>
              <a:rPr lang="en-US" sz="1200" dirty="0"/>
              <a:t> and Limits. </a:t>
            </a:r>
          </a:p>
          <a:p>
            <a:pPr marL="342900" indent="-342900">
              <a:buFont typeface="+mj-lt"/>
              <a:buAutoNum type="arabicPeriod"/>
            </a:pPr>
            <a:r>
              <a:rPr lang="en-US" sz="1200" dirty="0"/>
              <a:t>Adjoints. </a:t>
            </a:r>
          </a:p>
          <a:p>
            <a:pPr marL="342900" indent="-342900">
              <a:buFont typeface="+mj-lt"/>
              <a:buAutoNum type="arabicPeriod"/>
            </a:pPr>
            <a:r>
              <a:rPr lang="en-US" sz="1200" dirty="0"/>
              <a:t>Limits. </a:t>
            </a:r>
          </a:p>
          <a:p>
            <a:pPr marL="342900" indent="-342900">
              <a:buFont typeface="+mj-lt"/>
              <a:buAutoNum type="arabicPeriod"/>
            </a:pPr>
            <a:r>
              <a:rPr lang="en-US" sz="1200" b="1" i="1" dirty="0">
                <a:solidFill>
                  <a:srgbClr val="FF0000"/>
                </a:solidFill>
              </a:rPr>
              <a:t>Monads</a:t>
            </a:r>
            <a:r>
              <a:rPr lang="en-US" sz="1200" dirty="0"/>
              <a:t> and Algebras. </a:t>
            </a:r>
          </a:p>
          <a:p>
            <a:pPr marL="342900" indent="-342900">
              <a:buFont typeface="+mj-lt"/>
              <a:buAutoNum type="arabicPeriod"/>
            </a:pPr>
            <a:r>
              <a:rPr lang="en-US" sz="1200" dirty="0"/>
              <a:t>Monoids. </a:t>
            </a:r>
          </a:p>
          <a:p>
            <a:pPr marL="342900" indent="-342900">
              <a:buFont typeface="+mj-lt"/>
              <a:buAutoNum type="arabicPeriod"/>
            </a:pPr>
            <a:r>
              <a:rPr lang="en-US" sz="1200" dirty="0"/>
              <a:t>Abelian Categories. </a:t>
            </a:r>
          </a:p>
          <a:p>
            <a:pPr marL="342900" indent="-342900">
              <a:buFont typeface="+mj-lt"/>
              <a:buAutoNum type="arabicPeriod"/>
            </a:pPr>
            <a:r>
              <a:rPr lang="en-US" sz="1200" dirty="0"/>
              <a:t>Special Limits. </a:t>
            </a:r>
          </a:p>
          <a:p>
            <a:pPr marL="342900" indent="-342900">
              <a:buFont typeface="+mj-lt"/>
              <a:buAutoNum type="arabicPeriod"/>
            </a:pPr>
            <a:r>
              <a:rPr lang="en-US" sz="1200" b="1" i="1" dirty="0">
                <a:solidFill>
                  <a:srgbClr val="FF0000"/>
                </a:solidFill>
              </a:rPr>
              <a:t>Kan Extensions</a:t>
            </a:r>
            <a:r>
              <a:rPr lang="en-US" sz="1200" dirty="0"/>
              <a:t>. </a:t>
            </a:r>
          </a:p>
          <a:p>
            <a:pPr marL="342900" indent="-342900">
              <a:buFont typeface="+mj-lt"/>
              <a:buAutoNum type="arabicPeriod"/>
            </a:pPr>
            <a:r>
              <a:rPr lang="en-US" sz="1200" dirty="0"/>
              <a:t>Symmetry and Braiding in Monoidal Categories. </a:t>
            </a:r>
          </a:p>
          <a:p>
            <a:pPr marL="342900" indent="-342900">
              <a:buFont typeface="+mj-lt"/>
              <a:buAutoNum type="arabicPeriod"/>
            </a:pPr>
            <a:r>
              <a:rPr lang="en-US" sz="1200" dirty="0"/>
              <a:t>Structures in Categories. </a:t>
            </a:r>
          </a:p>
          <a:p>
            <a:endParaRPr lang="en-US" sz="1200" dirty="0"/>
          </a:p>
          <a:p>
            <a:r>
              <a:rPr lang="en-US" sz="1200" dirty="0"/>
              <a:t>Tables of Categories. Bibliography.</a:t>
            </a:r>
            <a:endParaRPr lang="en-TW" sz="1200" dirty="0"/>
          </a:p>
        </p:txBody>
      </p:sp>
    </p:spTree>
    <p:extLst>
      <p:ext uri="{BB962C8B-B14F-4D97-AF65-F5344CB8AC3E}">
        <p14:creationId xmlns:p14="http://schemas.microsoft.com/office/powerpoint/2010/main" val="22949299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14BE8F-898B-704D-8297-B7DEE9E6FE85}"/>
              </a:ext>
            </a:extLst>
          </p:cNvPr>
          <p:cNvSpPr>
            <a:spLocks noGrp="1"/>
          </p:cNvSpPr>
          <p:nvPr>
            <p:ph type="title" idx="4294967295"/>
          </p:nvPr>
        </p:nvSpPr>
        <p:spPr>
          <a:xfrm>
            <a:off x="457200" y="205979"/>
            <a:ext cx="8229600" cy="857250"/>
          </a:xfrm>
        </p:spPr>
        <p:txBody>
          <a:bodyPr>
            <a:normAutofit/>
          </a:bodyPr>
          <a:lstStyle/>
          <a:p>
            <a:pPr algn="ctr"/>
            <a:r>
              <a:rPr lang="en-US" dirty="0">
                <a:latin typeface="Arial" panose="020B0604020202020204" pitchFamily="34" charset="0"/>
                <a:cs typeface="Arial" panose="020B0604020202020204" pitchFamily="34" charset="0"/>
              </a:rPr>
              <a:t>It is all in the Names</a:t>
            </a:r>
            <a:endParaRPr lang="en-CN" dirty="0">
              <a:solidFill>
                <a:srgbClr val="FF0000"/>
              </a:solidFill>
              <a:latin typeface="Arial" panose="020B0604020202020204" pitchFamily="34" charset="0"/>
              <a:cs typeface="Arial" panose="020B0604020202020204" pitchFamily="34" charset="0"/>
            </a:endParaRPr>
          </a:p>
        </p:txBody>
      </p:sp>
      <p:pic>
        <p:nvPicPr>
          <p:cNvPr id="7" name="Picture 6">
            <a:hlinkClick r:id="rId2"/>
            <a:extLst>
              <a:ext uri="{FF2B5EF4-FFF2-40B4-BE49-F238E27FC236}">
                <a16:creationId xmlns:a16="http://schemas.microsoft.com/office/drawing/2014/main" id="{E3A800E8-DDE3-E74F-ADA4-7887A76C852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834376" y="1825727"/>
            <a:ext cx="5407579" cy="2544743"/>
          </a:xfrm>
          <a:prstGeom prst="rect">
            <a:avLst/>
          </a:prstGeom>
        </p:spPr>
      </p:pic>
      <p:pic>
        <p:nvPicPr>
          <p:cNvPr id="8" name="Picture 7">
            <a:extLst>
              <a:ext uri="{FF2B5EF4-FFF2-40B4-BE49-F238E27FC236}">
                <a16:creationId xmlns:a16="http://schemas.microsoft.com/office/drawing/2014/main" id="{90605316-0655-5F4B-A7E8-4A4341C75D7A}"/>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55141" y="1390173"/>
            <a:ext cx="2162772" cy="3415852"/>
          </a:xfrm>
          <a:prstGeom prst="rect">
            <a:avLst/>
          </a:prstGeom>
        </p:spPr>
      </p:pic>
    </p:spTree>
    <p:extLst>
      <p:ext uri="{BB962C8B-B14F-4D97-AF65-F5344CB8AC3E}">
        <p14:creationId xmlns:p14="http://schemas.microsoft.com/office/powerpoint/2010/main" val="4660469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311699" y="301092"/>
            <a:ext cx="8520600" cy="572700"/>
          </a:xfrm>
          <a:prstGeom prst="rect">
            <a:avLst/>
          </a:prstGeom>
        </p:spPr>
        <p:txBody>
          <a:bodyPr/>
          <a:lstStyle/>
          <a:p>
            <a:pPr algn="ctr"/>
            <a:r>
              <a:rPr lang="en-US" dirty="0"/>
              <a:t>Cybernetics is governing our Cognitive Foundation</a:t>
            </a:r>
            <a:endParaRPr dirty="0"/>
          </a:p>
        </p:txBody>
      </p:sp>
      <p:sp>
        <p:nvSpPr>
          <p:cNvPr id="3" name="Slide Number Placeholder 2">
            <a:extLst>
              <a:ext uri="{FF2B5EF4-FFF2-40B4-BE49-F238E27FC236}">
                <a16:creationId xmlns:a16="http://schemas.microsoft.com/office/drawing/2014/main" id="{B6E7D4EA-591A-B74D-A8EB-F9CEA782655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27</a:t>
            </a:fld>
            <a:endParaRPr lang="en" dirty="0"/>
          </a:p>
        </p:txBody>
      </p:sp>
      <p:pic>
        <p:nvPicPr>
          <p:cNvPr id="2" name="Picture 1">
            <a:hlinkClick r:id="rId2"/>
            <a:extLst>
              <a:ext uri="{FF2B5EF4-FFF2-40B4-BE49-F238E27FC236}">
                <a16:creationId xmlns:a16="http://schemas.microsoft.com/office/drawing/2014/main" id="{E4472FCC-BB78-1942-9732-B3F4B49C0412}"/>
              </a:ext>
            </a:extLst>
          </p:cNvPr>
          <p:cNvPicPr>
            <a:picLocks noChangeAspect="1"/>
          </p:cNvPicPr>
          <p:nvPr/>
        </p:nvPicPr>
        <p:blipFill>
          <a:blip r:embed="rId3"/>
          <a:stretch>
            <a:fillRect/>
          </a:stretch>
        </p:blipFill>
        <p:spPr>
          <a:xfrm>
            <a:off x="1495093" y="873792"/>
            <a:ext cx="6153811" cy="4137016"/>
          </a:xfrm>
          <a:prstGeom prst="rect">
            <a:avLst/>
          </a:prstGeom>
        </p:spPr>
      </p:pic>
    </p:spTree>
    <p:extLst>
      <p:ext uri="{BB962C8B-B14F-4D97-AF65-F5344CB8AC3E}">
        <p14:creationId xmlns:p14="http://schemas.microsoft.com/office/powerpoint/2010/main" val="42051914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err="1">
                <a:solidFill>
                  <a:schemeClr val="tx1"/>
                </a:solidFill>
              </a:rPr>
              <a:t>Holacracy</a:t>
            </a:r>
            <a:r>
              <a:rPr lang="en-US" dirty="0">
                <a:solidFill>
                  <a:schemeClr val="tx1"/>
                </a:solidFill>
              </a:rPr>
              <a:t>: a mechanism for </a:t>
            </a:r>
            <a:br>
              <a:rPr lang="en-US" dirty="0">
                <a:solidFill>
                  <a:schemeClr val="tx1"/>
                </a:solidFill>
              </a:rPr>
            </a:br>
            <a:r>
              <a:rPr lang="en-US" dirty="0">
                <a:solidFill>
                  <a:schemeClr val="tx1"/>
                </a:solidFill>
              </a:rPr>
              <a:t>Communication and Control</a:t>
            </a:r>
            <a:endParaRPr dirty="0">
              <a:solidFill>
                <a:srgbClr val="FF0000"/>
              </a:solidFill>
            </a:endParaRPr>
          </a:p>
        </p:txBody>
      </p:sp>
      <p:sp>
        <p:nvSpPr>
          <p:cNvPr id="11" name="TextBox 10">
            <a:extLst>
              <a:ext uri="{FF2B5EF4-FFF2-40B4-BE49-F238E27FC236}">
                <a16:creationId xmlns:a16="http://schemas.microsoft.com/office/drawing/2014/main" id="{DFBD3031-C67C-4841-84DA-73CB40A3E1F2}"/>
              </a:ext>
            </a:extLst>
          </p:cNvPr>
          <p:cNvSpPr txBox="1"/>
          <p:nvPr/>
        </p:nvSpPr>
        <p:spPr>
          <a:xfrm>
            <a:off x="1332362" y="4475533"/>
            <a:ext cx="7140096" cy="307777"/>
          </a:xfrm>
          <a:prstGeom prst="rect">
            <a:avLst/>
          </a:prstGeom>
          <a:noFill/>
        </p:spPr>
        <p:txBody>
          <a:bodyPr wrap="none" rtlCol="0">
            <a:spAutoFit/>
          </a:bodyPr>
          <a:lstStyle/>
          <a:p>
            <a:r>
              <a:rPr lang="en-US" dirty="0"/>
              <a:t>Image Source: </a:t>
            </a:r>
            <a:r>
              <a:rPr lang="en-US" dirty="0" err="1"/>
              <a:t>Holacracy</a:t>
            </a:r>
            <a:r>
              <a:rPr lang="en-US" dirty="0"/>
              <a:t>: The New Management System for a Rapidly Changing World</a:t>
            </a:r>
            <a:endParaRPr lang="en-TW" dirty="0"/>
          </a:p>
        </p:txBody>
      </p:sp>
      <p:pic>
        <p:nvPicPr>
          <p:cNvPr id="10241" name="Picture 1">
            <a:extLst>
              <a:ext uri="{FF2B5EF4-FFF2-40B4-BE49-F238E27FC236}">
                <a16:creationId xmlns:a16="http://schemas.microsoft.com/office/drawing/2014/main" id="{53114AD1-5BE9-F444-8F27-D23F4057C349}"/>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988837" y="1464443"/>
            <a:ext cx="1725104" cy="257732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3483A276-3AEE-1B4F-85CA-869356A4B2DB}"/>
              </a:ext>
            </a:extLst>
          </p:cNvPr>
          <p:cNvPicPr>
            <a:picLocks noChangeAspect="1"/>
          </p:cNvPicPr>
          <p:nvPr/>
        </p:nvPicPr>
        <p:blipFill>
          <a:blip r:embed="rId4"/>
          <a:stretch>
            <a:fillRect/>
          </a:stretch>
        </p:blipFill>
        <p:spPr>
          <a:xfrm>
            <a:off x="2854724" y="1259399"/>
            <a:ext cx="3434552" cy="3057957"/>
          </a:xfrm>
          <a:prstGeom prst="rect">
            <a:avLst/>
          </a:prstGeom>
        </p:spPr>
      </p:pic>
      <p:pic>
        <p:nvPicPr>
          <p:cNvPr id="5" name="Picture 4">
            <a:extLst>
              <a:ext uri="{FF2B5EF4-FFF2-40B4-BE49-F238E27FC236}">
                <a16:creationId xmlns:a16="http://schemas.microsoft.com/office/drawing/2014/main" id="{552F09B1-F596-714E-974A-D44BC368F28C}"/>
              </a:ext>
            </a:extLst>
          </p:cNvPr>
          <p:cNvPicPr>
            <a:picLocks noChangeAspect="1"/>
          </p:cNvPicPr>
          <p:nvPr/>
        </p:nvPicPr>
        <p:blipFill>
          <a:blip r:embed="rId5"/>
          <a:stretch>
            <a:fillRect/>
          </a:stretch>
        </p:blipFill>
        <p:spPr>
          <a:xfrm>
            <a:off x="6254962" y="1464443"/>
            <a:ext cx="2217495" cy="1473710"/>
          </a:xfrm>
          <a:prstGeom prst="rect">
            <a:avLst/>
          </a:prstGeom>
        </p:spPr>
      </p:pic>
      <p:pic>
        <p:nvPicPr>
          <p:cNvPr id="6" name="Picture 5">
            <a:extLst>
              <a:ext uri="{FF2B5EF4-FFF2-40B4-BE49-F238E27FC236}">
                <a16:creationId xmlns:a16="http://schemas.microsoft.com/office/drawing/2014/main" id="{2295D933-370B-2741-9444-FB1591806F72}"/>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5999341" y="3153900"/>
            <a:ext cx="1273418" cy="909963"/>
          </a:xfrm>
          <a:prstGeom prst="rect">
            <a:avLst/>
          </a:prstGeom>
        </p:spPr>
      </p:pic>
      <p:pic>
        <p:nvPicPr>
          <p:cNvPr id="7" name="Picture 6">
            <a:extLst>
              <a:ext uri="{FF2B5EF4-FFF2-40B4-BE49-F238E27FC236}">
                <a16:creationId xmlns:a16="http://schemas.microsoft.com/office/drawing/2014/main" id="{49B81EC1-F1BB-424E-AF4C-951BF3D5D09F}"/>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7428308" y="3153899"/>
            <a:ext cx="1330785" cy="899261"/>
          </a:xfrm>
          <a:prstGeom prst="rect">
            <a:avLst/>
          </a:prstGeom>
        </p:spPr>
      </p:pic>
      <p:sp>
        <p:nvSpPr>
          <p:cNvPr id="8" name="TextBox 7">
            <a:extLst>
              <a:ext uri="{FF2B5EF4-FFF2-40B4-BE49-F238E27FC236}">
                <a16:creationId xmlns:a16="http://schemas.microsoft.com/office/drawing/2014/main" id="{494AB9CE-F8AF-C64B-B206-360A0516E381}"/>
              </a:ext>
            </a:extLst>
          </p:cNvPr>
          <p:cNvSpPr txBox="1"/>
          <p:nvPr/>
        </p:nvSpPr>
        <p:spPr>
          <a:xfrm>
            <a:off x="6136127" y="2849127"/>
            <a:ext cx="2584362" cy="307777"/>
          </a:xfrm>
          <a:prstGeom prst="rect">
            <a:avLst/>
          </a:prstGeom>
          <a:noFill/>
        </p:spPr>
        <p:txBody>
          <a:bodyPr wrap="none" rtlCol="0">
            <a:spAutoFit/>
          </a:bodyPr>
          <a:lstStyle/>
          <a:p>
            <a:r>
              <a:rPr lang="en-TW" dirty="0"/>
              <a:t>Holacracy applied Recursively</a:t>
            </a:r>
          </a:p>
        </p:txBody>
      </p:sp>
      <p:sp>
        <p:nvSpPr>
          <p:cNvPr id="9" name="Slide Number Placeholder 8">
            <a:extLst>
              <a:ext uri="{FF2B5EF4-FFF2-40B4-BE49-F238E27FC236}">
                <a16:creationId xmlns:a16="http://schemas.microsoft.com/office/drawing/2014/main" id="{72FD252D-E301-6C41-AA35-F3393FA27A3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28</a:t>
            </a:fld>
            <a:endParaRPr lang="en" dirty="0"/>
          </a:p>
        </p:txBody>
      </p:sp>
    </p:spTree>
    <p:extLst>
      <p:ext uri="{BB962C8B-B14F-4D97-AF65-F5344CB8AC3E}">
        <p14:creationId xmlns:p14="http://schemas.microsoft.com/office/powerpoint/2010/main" val="37296750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3BF737C4-3EAC-2E4C-9CFD-DD05EE1BD681}"/>
              </a:ext>
            </a:extLst>
          </p:cNvPr>
          <p:cNvGrpSpPr/>
          <p:nvPr/>
        </p:nvGrpSpPr>
        <p:grpSpPr>
          <a:xfrm>
            <a:off x="2939770" y="1176549"/>
            <a:ext cx="3641529" cy="3651266"/>
            <a:chOff x="3919693" y="1568732"/>
            <a:chExt cx="4855372" cy="4868354"/>
          </a:xfrm>
        </p:grpSpPr>
        <p:pic>
          <p:nvPicPr>
            <p:cNvPr id="8" name="Picture 7">
              <a:extLst>
                <a:ext uri="{FF2B5EF4-FFF2-40B4-BE49-F238E27FC236}">
                  <a16:creationId xmlns:a16="http://schemas.microsoft.com/office/drawing/2014/main" id="{D63E2FD8-B433-4449-B1D5-E31ACA07289B}"/>
                </a:ext>
              </a:extLst>
            </p:cNvPr>
            <p:cNvPicPr>
              <a:picLocks noChangeAspect="1"/>
            </p:cNvPicPr>
            <p:nvPr/>
          </p:nvPicPr>
          <p:blipFill>
            <a:blip r:embed="rId3"/>
            <a:stretch>
              <a:fillRect/>
            </a:stretch>
          </p:blipFill>
          <p:spPr>
            <a:xfrm>
              <a:off x="3919693" y="1568732"/>
              <a:ext cx="4855372" cy="4868354"/>
            </a:xfrm>
            <a:prstGeom prst="rect">
              <a:avLst/>
            </a:prstGeom>
          </p:spPr>
        </p:pic>
        <p:sp>
          <p:nvSpPr>
            <p:cNvPr id="3" name="TextBox 2">
              <a:extLst>
                <a:ext uri="{FF2B5EF4-FFF2-40B4-BE49-F238E27FC236}">
                  <a16:creationId xmlns:a16="http://schemas.microsoft.com/office/drawing/2014/main" id="{C75D5B84-118E-934C-8FED-35FBE03FFBCD}"/>
                </a:ext>
              </a:extLst>
            </p:cNvPr>
            <p:cNvSpPr txBox="1"/>
            <p:nvPr/>
          </p:nvSpPr>
          <p:spPr>
            <a:xfrm>
              <a:off x="5934417" y="1839412"/>
              <a:ext cx="605293" cy="338555"/>
            </a:xfrm>
            <a:prstGeom prst="rect">
              <a:avLst/>
            </a:prstGeom>
            <a:noFill/>
          </p:spPr>
          <p:txBody>
            <a:bodyPr wrap="none" rtlCol="0">
              <a:spAutoFit/>
            </a:bodyPr>
            <a:lstStyle/>
            <a:p>
              <a:r>
                <a:rPr lang="zh-CN" altLang="en-US" sz="1050" dirty="0">
                  <a:solidFill>
                    <a:schemeClr val="bg1"/>
                  </a:solidFill>
                  <a:latin typeface="STXingkai" panose="02010800040101010101" pitchFamily="2" charset="-122"/>
                  <a:ea typeface="STXingkai" panose="02010800040101010101" pitchFamily="2" charset="-122"/>
                </a:rPr>
                <a:t>市场</a:t>
              </a:r>
              <a:endParaRPr lang="en-US" sz="1050" dirty="0">
                <a:solidFill>
                  <a:schemeClr val="bg1"/>
                </a:solidFill>
                <a:latin typeface="STXingkai" panose="02010800040101010101" pitchFamily="2" charset="-122"/>
                <a:ea typeface="STXingkai" panose="02010800040101010101" pitchFamily="2" charset="-122"/>
              </a:endParaRPr>
            </a:p>
          </p:txBody>
        </p:sp>
        <p:sp>
          <p:nvSpPr>
            <p:cNvPr id="9" name="TextBox 8">
              <a:extLst>
                <a:ext uri="{FF2B5EF4-FFF2-40B4-BE49-F238E27FC236}">
                  <a16:creationId xmlns:a16="http://schemas.microsoft.com/office/drawing/2014/main" id="{2415476A-B2FA-1E4D-9A35-B993288AA374}"/>
                </a:ext>
              </a:extLst>
            </p:cNvPr>
            <p:cNvSpPr txBox="1"/>
            <p:nvPr/>
          </p:nvSpPr>
          <p:spPr>
            <a:xfrm>
              <a:off x="3919693" y="3818242"/>
              <a:ext cx="605293" cy="338555"/>
            </a:xfrm>
            <a:prstGeom prst="rect">
              <a:avLst/>
            </a:prstGeom>
            <a:noFill/>
          </p:spPr>
          <p:txBody>
            <a:bodyPr wrap="none" rtlCol="0">
              <a:spAutoFit/>
            </a:bodyPr>
            <a:lstStyle/>
            <a:p>
              <a:r>
                <a:rPr lang="zh-CN" altLang="en-US" sz="1050" dirty="0">
                  <a:solidFill>
                    <a:schemeClr val="bg1"/>
                  </a:solidFill>
                  <a:latin typeface="STXingkai" panose="02010800040101010101" pitchFamily="2" charset="-122"/>
                  <a:ea typeface="STXingkai" panose="02010800040101010101" pitchFamily="2" charset="-122"/>
                </a:rPr>
                <a:t>架构</a:t>
              </a:r>
              <a:endParaRPr lang="en-US" sz="1050" dirty="0">
                <a:solidFill>
                  <a:schemeClr val="bg1"/>
                </a:solidFill>
                <a:latin typeface="STXingkai" panose="02010800040101010101" pitchFamily="2" charset="-122"/>
                <a:ea typeface="STXingkai" panose="02010800040101010101" pitchFamily="2" charset="-122"/>
              </a:endParaRPr>
            </a:p>
          </p:txBody>
        </p:sp>
        <p:sp>
          <p:nvSpPr>
            <p:cNvPr id="11" name="TextBox 10">
              <a:extLst>
                <a:ext uri="{FF2B5EF4-FFF2-40B4-BE49-F238E27FC236}">
                  <a16:creationId xmlns:a16="http://schemas.microsoft.com/office/drawing/2014/main" id="{DC0793E1-3004-844D-A02B-1B78B8A5767C}"/>
                </a:ext>
              </a:extLst>
            </p:cNvPr>
            <p:cNvSpPr txBox="1"/>
            <p:nvPr/>
          </p:nvSpPr>
          <p:spPr>
            <a:xfrm>
              <a:off x="8108244" y="3818242"/>
              <a:ext cx="605293" cy="338555"/>
            </a:xfrm>
            <a:prstGeom prst="rect">
              <a:avLst/>
            </a:prstGeom>
            <a:noFill/>
          </p:spPr>
          <p:txBody>
            <a:bodyPr wrap="none" rtlCol="0">
              <a:spAutoFit/>
            </a:bodyPr>
            <a:lstStyle/>
            <a:p>
              <a:r>
                <a:rPr lang="zh-CN" altLang="en-US" sz="1050" dirty="0">
                  <a:solidFill>
                    <a:schemeClr val="bg1"/>
                  </a:solidFill>
                  <a:latin typeface="STXingkai" panose="02010800040101010101" pitchFamily="2" charset="-122"/>
                  <a:ea typeface="STXingkai" panose="02010800040101010101" pitchFamily="2" charset="-122"/>
                </a:rPr>
                <a:t>执法</a:t>
              </a:r>
              <a:endParaRPr lang="en-US" sz="1050" dirty="0">
                <a:solidFill>
                  <a:schemeClr val="bg1"/>
                </a:solidFill>
                <a:latin typeface="STXingkai" panose="02010800040101010101" pitchFamily="2" charset="-122"/>
                <a:ea typeface="STXingkai" panose="02010800040101010101" pitchFamily="2" charset="-122"/>
              </a:endParaRPr>
            </a:p>
          </p:txBody>
        </p:sp>
        <p:sp>
          <p:nvSpPr>
            <p:cNvPr id="12" name="TextBox 11">
              <a:extLst>
                <a:ext uri="{FF2B5EF4-FFF2-40B4-BE49-F238E27FC236}">
                  <a16:creationId xmlns:a16="http://schemas.microsoft.com/office/drawing/2014/main" id="{1C3B6EC2-9DB1-624F-B4F1-C0EB97D9A407}"/>
                </a:ext>
              </a:extLst>
            </p:cNvPr>
            <p:cNvSpPr txBox="1"/>
            <p:nvPr/>
          </p:nvSpPr>
          <p:spPr>
            <a:xfrm>
              <a:off x="5934418" y="5859569"/>
              <a:ext cx="605293" cy="338555"/>
            </a:xfrm>
            <a:prstGeom prst="rect">
              <a:avLst/>
            </a:prstGeom>
            <a:noFill/>
          </p:spPr>
          <p:txBody>
            <a:bodyPr wrap="none" rtlCol="0">
              <a:spAutoFit/>
            </a:bodyPr>
            <a:lstStyle/>
            <a:p>
              <a:r>
                <a:rPr lang="zh-CN" altLang="en-US" sz="1050" dirty="0">
                  <a:solidFill>
                    <a:schemeClr val="bg1"/>
                  </a:solidFill>
                  <a:latin typeface="STXingkai" panose="02010800040101010101" pitchFamily="2" charset="-122"/>
                  <a:ea typeface="STXingkai" panose="02010800040101010101" pitchFamily="2" charset="-122"/>
                </a:rPr>
                <a:t>常态</a:t>
              </a:r>
              <a:endParaRPr lang="en-US" sz="1050" dirty="0">
                <a:solidFill>
                  <a:schemeClr val="bg1"/>
                </a:solidFill>
                <a:latin typeface="STXingkai" panose="02010800040101010101" pitchFamily="2" charset="-122"/>
                <a:ea typeface="STXingkai" panose="02010800040101010101" pitchFamily="2" charset="-122"/>
              </a:endParaRPr>
            </a:p>
          </p:txBody>
        </p:sp>
      </p:grpSp>
      <p:sp>
        <p:nvSpPr>
          <p:cNvPr id="10" name="Title 1"/>
          <p:cNvSpPr txBox="1"/>
          <p:nvPr/>
        </p:nvSpPr>
        <p:spPr>
          <a:xfrm>
            <a:off x="233796" y="-4664"/>
            <a:ext cx="8676409" cy="857250"/>
          </a:xfrm>
          <a:prstGeom prst="rect">
            <a:avLst/>
          </a:prstGeom>
        </p:spPr>
        <p:txBody>
          <a:bodyPr vert="horz" lIns="68580" tIns="34290" rIns="68580" bIns="3429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lvl="0">
              <a:lnSpc>
                <a:spcPct val="150000"/>
              </a:lnSpc>
              <a:defRPr/>
            </a:pPr>
            <a:r>
              <a:rPr lang="en-US" altLang="zh-CN" sz="3300" spc="225" dirty="0">
                <a:ea typeface="华文新魏" panose="02010800040101010101" pitchFamily="2" charset="-122"/>
                <a:cs typeface="Adobe 繁黑體 Std B"/>
              </a:rPr>
              <a:t>The arrow diagram in Cyberspace</a:t>
            </a:r>
            <a:endParaRPr lang="zh-CN" altLang="en-US" sz="3300" spc="225" dirty="0">
              <a:ea typeface="华文新魏" panose="02010800040101010101" pitchFamily="2" charset="-122"/>
              <a:cs typeface="Adobe 繁黑體 Std B"/>
            </a:endParaRPr>
          </a:p>
        </p:txBody>
      </p:sp>
      <p:sp>
        <p:nvSpPr>
          <p:cNvPr id="4" name="Up Arrow 3"/>
          <p:cNvSpPr/>
          <p:nvPr/>
        </p:nvSpPr>
        <p:spPr>
          <a:xfrm>
            <a:off x="4954218" y="1332687"/>
            <a:ext cx="1325296" cy="3338989"/>
          </a:xfrm>
          <a:prstGeom prst="upArrow">
            <a:avLst>
              <a:gd name="adj1" fmla="val 50000"/>
              <a:gd name="adj2" fmla="val 53972"/>
            </a:avLst>
          </a:prstGeom>
          <a:gradFill>
            <a:gsLst>
              <a:gs pos="0">
                <a:schemeClr val="accent1">
                  <a:tint val="100000"/>
                  <a:shade val="100000"/>
                  <a:satMod val="130000"/>
                  <a:alpha val="20000"/>
                </a:schemeClr>
              </a:gs>
              <a:gs pos="100000">
                <a:schemeClr val="accent1">
                  <a:tint val="50000"/>
                  <a:shade val="100000"/>
                  <a:satMod val="35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defTabSz="685800">
              <a:buClrTx/>
              <a:defRPr/>
            </a:pPr>
            <a:r>
              <a:rPr lang="en-US" altLang="zh-CN" sz="1350" b="1" kern="1200" dirty="0">
                <a:solidFill>
                  <a:schemeClr val="tx1"/>
                </a:solidFill>
                <a:latin typeface="Weibei SC" panose="03000800000000000000" pitchFamily="66" charset="-128"/>
                <a:ea typeface="宋体" panose="02010600030101010101" pitchFamily="2" charset="-122"/>
              </a:rPr>
              <a:t>Far</a:t>
            </a:r>
            <a:endParaRPr lang="en-US" sz="1350" b="1" kern="1200" dirty="0">
              <a:solidFill>
                <a:prstClr val="white"/>
              </a:solidFill>
              <a:latin typeface="Weibei SC" panose="03000800000000000000" pitchFamily="66" charset="-128"/>
              <a:ea typeface="Weibei SC" panose="03000800000000000000" pitchFamily="66" charset="-128"/>
            </a:endParaRPr>
          </a:p>
          <a:p>
            <a:pPr algn="ctr" defTabSz="685800">
              <a:buClrTx/>
              <a:defRPr/>
            </a:pPr>
            <a:endParaRPr lang="en-US" sz="1350" b="1" kern="1200" dirty="0">
              <a:solidFill>
                <a:srgbClr val="FF0000"/>
              </a:solidFill>
              <a:latin typeface="Weibei SC" panose="03000800000000000000" pitchFamily="66" charset="-128"/>
              <a:ea typeface="Weibei SC" panose="03000800000000000000" pitchFamily="66" charset="-128"/>
            </a:endParaRPr>
          </a:p>
          <a:p>
            <a:pPr algn="ctr" defTabSz="685800">
              <a:buClrTx/>
              <a:defRPr/>
            </a:pPr>
            <a:endParaRPr lang="en-US" sz="1350" b="1" kern="1200" dirty="0">
              <a:solidFill>
                <a:srgbClr val="FF0000"/>
              </a:solidFill>
              <a:latin typeface="Weibei SC" panose="03000800000000000000" pitchFamily="66" charset="-128"/>
              <a:ea typeface="Weibei SC" panose="03000800000000000000" pitchFamily="66" charset="-128"/>
            </a:endParaRPr>
          </a:p>
          <a:p>
            <a:pPr algn="ctr" defTabSz="685800">
              <a:buClrTx/>
              <a:defRPr/>
            </a:pPr>
            <a:endParaRPr lang="en-US" sz="1350" b="1" kern="1200" dirty="0">
              <a:solidFill>
                <a:srgbClr val="FF0000"/>
              </a:solidFill>
              <a:latin typeface="Weibei SC" panose="03000800000000000000" pitchFamily="66" charset="-128"/>
              <a:ea typeface="Weibei SC" panose="03000800000000000000" pitchFamily="66" charset="-128"/>
            </a:endParaRPr>
          </a:p>
          <a:p>
            <a:pPr algn="ctr" defTabSz="685800">
              <a:buClrTx/>
              <a:defRPr/>
            </a:pPr>
            <a:endParaRPr lang="en-US" sz="1350" b="1" kern="1200" dirty="0">
              <a:solidFill>
                <a:srgbClr val="FF0000"/>
              </a:solidFill>
              <a:latin typeface="Weibei SC" panose="03000800000000000000" pitchFamily="66" charset="-128"/>
              <a:ea typeface="Weibei SC" panose="03000800000000000000" pitchFamily="66" charset="-128"/>
            </a:endParaRPr>
          </a:p>
          <a:p>
            <a:pPr algn="ctr" defTabSz="685800">
              <a:buClrTx/>
              <a:defRPr/>
            </a:pPr>
            <a:endParaRPr lang="en-US" sz="1350" b="1" kern="1200" dirty="0">
              <a:solidFill>
                <a:srgbClr val="FF0000"/>
              </a:solidFill>
              <a:latin typeface="Weibei SC" panose="03000800000000000000" pitchFamily="66" charset="-128"/>
              <a:ea typeface="Weibei SC" panose="03000800000000000000" pitchFamily="66" charset="-128"/>
            </a:endParaRPr>
          </a:p>
          <a:p>
            <a:pPr algn="ctr" defTabSz="685800">
              <a:buClrTx/>
              <a:defRPr/>
            </a:pPr>
            <a:endParaRPr lang="en-US" sz="1350" b="1" kern="1200" dirty="0">
              <a:solidFill>
                <a:srgbClr val="FF0000"/>
              </a:solidFill>
              <a:latin typeface="Weibei SC" panose="03000800000000000000" pitchFamily="66" charset="-128"/>
              <a:ea typeface="Weibei SC" panose="03000800000000000000" pitchFamily="66" charset="-128"/>
            </a:endParaRPr>
          </a:p>
          <a:p>
            <a:pPr algn="ctr" defTabSz="685800">
              <a:buClrTx/>
              <a:defRPr/>
            </a:pPr>
            <a:r>
              <a:rPr lang="en-US" altLang="zh-CN" sz="1350" b="1" kern="1200" dirty="0">
                <a:solidFill>
                  <a:srgbClr val="FF0000"/>
                </a:solidFill>
                <a:latin typeface="Weibei SC" panose="03000800000000000000" pitchFamily="66" charset="-128"/>
                <a:ea typeface="Weibei SC" panose="03000800000000000000" pitchFamily="66" charset="-128"/>
              </a:rPr>
              <a:t>Space</a:t>
            </a:r>
            <a:endParaRPr lang="en-US" sz="1350" b="1" kern="1200" dirty="0">
              <a:solidFill>
                <a:srgbClr val="FF0000"/>
              </a:solidFill>
              <a:latin typeface="Weibei SC" panose="03000800000000000000" pitchFamily="66" charset="-128"/>
              <a:ea typeface="Weibei SC" panose="03000800000000000000" pitchFamily="66" charset="-128"/>
            </a:endParaRPr>
          </a:p>
          <a:p>
            <a:pPr algn="ctr" defTabSz="685800">
              <a:buClrTx/>
              <a:defRPr/>
            </a:pPr>
            <a:endParaRPr lang="en-US" sz="1350" b="1" kern="1200" dirty="0">
              <a:solidFill>
                <a:srgbClr val="FF0000"/>
              </a:solidFill>
              <a:latin typeface="Weibei SC" panose="03000800000000000000" pitchFamily="66" charset="-128"/>
              <a:ea typeface="Weibei SC" panose="03000800000000000000" pitchFamily="66" charset="-128"/>
            </a:endParaRPr>
          </a:p>
          <a:p>
            <a:pPr algn="ctr" defTabSz="685800">
              <a:buClrTx/>
              <a:defRPr/>
            </a:pPr>
            <a:endParaRPr lang="en-US" sz="1350" b="1" kern="1200" dirty="0">
              <a:solidFill>
                <a:srgbClr val="FF0000"/>
              </a:solidFill>
              <a:latin typeface="Weibei SC" panose="03000800000000000000" pitchFamily="66" charset="-128"/>
              <a:ea typeface="Weibei SC" panose="03000800000000000000" pitchFamily="66" charset="-128"/>
            </a:endParaRPr>
          </a:p>
          <a:p>
            <a:pPr algn="ctr" defTabSz="685800">
              <a:buClrTx/>
              <a:defRPr/>
            </a:pPr>
            <a:endParaRPr lang="en-US" sz="1350" b="1" kern="1200" dirty="0">
              <a:solidFill>
                <a:srgbClr val="FF0000"/>
              </a:solidFill>
              <a:latin typeface="Weibei SC" panose="03000800000000000000" pitchFamily="66" charset="-128"/>
              <a:ea typeface="Weibei SC" panose="03000800000000000000" pitchFamily="66" charset="-128"/>
            </a:endParaRPr>
          </a:p>
          <a:p>
            <a:pPr algn="ctr" defTabSz="685800">
              <a:buClrTx/>
              <a:defRPr/>
            </a:pPr>
            <a:endParaRPr lang="en-US" sz="1350" b="1" kern="1200" dirty="0">
              <a:solidFill>
                <a:srgbClr val="FF0000"/>
              </a:solidFill>
              <a:latin typeface="Weibei SC" panose="03000800000000000000" pitchFamily="66" charset="-128"/>
              <a:ea typeface="Weibei SC" panose="03000800000000000000" pitchFamily="66" charset="-128"/>
            </a:endParaRPr>
          </a:p>
          <a:p>
            <a:pPr algn="ctr" defTabSz="685800">
              <a:buClrTx/>
              <a:defRPr/>
            </a:pPr>
            <a:r>
              <a:rPr lang="en-US" altLang="zh-CN" sz="1350" b="1" kern="1200" dirty="0">
                <a:solidFill>
                  <a:schemeClr val="tx1"/>
                </a:solidFill>
                <a:latin typeface="+mn-ea"/>
              </a:rPr>
              <a:t>Near</a:t>
            </a:r>
            <a:endParaRPr lang="en-US" sz="1350" b="1" kern="1200" dirty="0">
              <a:solidFill>
                <a:prstClr val="white"/>
              </a:solidFill>
              <a:latin typeface="Weibei SC" panose="03000800000000000000" pitchFamily="66" charset="-128"/>
              <a:ea typeface="Weibei SC" panose="03000800000000000000" pitchFamily="66" charset="-128"/>
            </a:endParaRPr>
          </a:p>
          <a:p>
            <a:pPr algn="ctr" defTabSz="685800">
              <a:buClrTx/>
              <a:defRPr/>
            </a:pPr>
            <a:endParaRPr lang="en-US" sz="1350" b="1" kern="1200" dirty="0">
              <a:solidFill>
                <a:srgbClr val="FF0000"/>
              </a:solidFill>
              <a:latin typeface="Weibei SC" panose="03000800000000000000" pitchFamily="66" charset="-128"/>
              <a:ea typeface="Weibei SC" panose="03000800000000000000" pitchFamily="66" charset="-128"/>
            </a:endParaRPr>
          </a:p>
        </p:txBody>
      </p:sp>
      <p:sp>
        <p:nvSpPr>
          <p:cNvPr id="2" name="Right Arrow 1"/>
          <p:cNvSpPr/>
          <p:nvPr/>
        </p:nvSpPr>
        <p:spPr>
          <a:xfrm>
            <a:off x="2063054" y="3280576"/>
            <a:ext cx="5394960" cy="448628"/>
          </a:xfrm>
          <a:prstGeom prst="rightArrow">
            <a:avLst/>
          </a:prstGeom>
          <a:gradFill>
            <a:gsLst>
              <a:gs pos="0">
                <a:schemeClr val="accent1">
                  <a:tint val="100000"/>
                  <a:shade val="100000"/>
                  <a:satMod val="130000"/>
                  <a:alpha val="20000"/>
                </a:schemeClr>
              </a:gs>
              <a:gs pos="100000">
                <a:schemeClr val="accent1">
                  <a:tint val="50000"/>
                  <a:shade val="100000"/>
                  <a:satMod val="35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defTabSz="685800">
              <a:buClrTx/>
              <a:defRPr/>
            </a:pPr>
            <a:r>
              <a:rPr lang="en-US" altLang="zh-CN" sz="1050" b="1" dirty="0">
                <a:solidFill>
                  <a:schemeClr val="tx1"/>
                </a:solidFill>
                <a:latin typeface="+mn-ea"/>
                <a:cs typeface="+mn-ea"/>
              </a:rPr>
              <a:t>Before</a:t>
            </a:r>
            <a:r>
              <a:rPr lang="en-US" sz="1350" b="1" kern="1200" dirty="0">
                <a:solidFill>
                  <a:srgbClr val="FF0000"/>
                </a:solidFill>
                <a:latin typeface="+mn-ea"/>
                <a:cs typeface="+mn-ea"/>
              </a:rPr>
              <a:t>                                     </a:t>
            </a:r>
            <a:r>
              <a:rPr lang="en-US" altLang="zh-CN" sz="1350" b="1" kern="1200" dirty="0">
                <a:solidFill>
                  <a:srgbClr val="FF0000"/>
                </a:solidFill>
                <a:latin typeface="+mn-ea"/>
                <a:cs typeface="+mn-ea"/>
              </a:rPr>
              <a:t>Time                   </a:t>
            </a:r>
            <a:r>
              <a:rPr lang="en-US" altLang="zh-CN" sz="1350" b="1" kern="1200" dirty="0">
                <a:solidFill>
                  <a:schemeClr val="tx1"/>
                </a:solidFill>
                <a:latin typeface="+mn-ea"/>
                <a:cs typeface="+mn-ea"/>
              </a:rPr>
              <a:t>After</a:t>
            </a:r>
            <a:r>
              <a:rPr lang="en-US" sz="1350" b="1" kern="1200" dirty="0">
                <a:solidFill>
                  <a:srgbClr val="FF0000"/>
                </a:solidFill>
                <a:latin typeface="Weibei SC" panose="03000800000000000000" pitchFamily="66" charset="-128"/>
                <a:ea typeface="Weibei SC" panose="03000800000000000000" pitchFamily="66" charset="-128"/>
              </a:rPr>
              <a:t>                                      </a:t>
            </a:r>
            <a:endParaRPr lang="en-US" sz="1350" b="1" kern="1200" dirty="0">
              <a:solidFill>
                <a:prstClr val="white"/>
              </a:solidFill>
              <a:latin typeface="Weibei SC" panose="03000800000000000000" pitchFamily="66" charset="-128"/>
              <a:ea typeface="Weibei SC" panose="03000800000000000000" pitchFamily="66" charset="-128"/>
            </a:endParaRPr>
          </a:p>
        </p:txBody>
      </p:sp>
      <p:sp>
        <p:nvSpPr>
          <p:cNvPr id="6" name="TextBox 5">
            <a:extLst>
              <a:ext uri="{FF2B5EF4-FFF2-40B4-BE49-F238E27FC236}">
                <a16:creationId xmlns:a16="http://schemas.microsoft.com/office/drawing/2014/main" id="{3168210B-33F8-EF47-84DD-D66C39913472}"/>
              </a:ext>
            </a:extLst>
          </p:cNvPr>
          <p:cNvSpPr txBox="1"/>
          <p:nvPr/>
        </p:nvSpPr>
        <p:spPr>
          <a:xfrm>
            <a:off x="3390979" y="4867026"/>
            <a:ext cx="2690204" cy="219291"/>
          </a:xfrm>
          <a:prstGeom prst="rect">
            <a:avLst/>
          </a:prstGeom>
          <a:noFill/>
        </p:spPr>
        <p:txBody>
          <a:bodyPr wrap="square" rtlCol="0">
            <a:spAutoFit/>
          </a:bodyPr>
          <a:lstStyle/>
          <a:p>
            <a:pPr algn="ctr"/>
            <a:r>
              <a:rPr lang="en-US" sz="825" dirty="0"/>
              <a:t>Image Source:</a:t>
            </a:r>
            <a:r>
              <a:rPr lang="zh-CN" altLang="en-US" sz="825" dirty="0"/>
              <a:t> </a:t>
            </a:r>
            <a:r>
              <a:rPr lang="en-US" altLang="zh-CN" sz="825" dirty="0"/>
              <a:t>p</a:t>
            </a:r>
            <a:r>
              <a:rPr lang="en-US" sz="825" dirty="0"/>
              <a:t>age 123 of Code V2 by L. Lessig</a:t>
            </a:r>
          </a:p>
        </p:txBody>
      </p:sp>
      <p:sp>
        <p:nvSpPr>
          <p:cNvPr id="7" name="Slide Number Placeholder 6">
            <a:extLst>
              <a:ext uri="{FF2B5EF4-FFF2-40B4-BE49-F238E27FC236}">
                <a16:creationId xmlns:a16="http://schemas.microsoft.com/office/drawing/2014/main" id="{DAC4A69C-9976-5C46-A836-517DBD46C7F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29</a:t>
            </a:fld>
            <a:endParaRPr lang="en"/>
          </a:p>
        </p:txBody>
      </p:sp>
      <p:pic>
        <p:nvPicPr>
          <p:cNvPr id="13" name="Picture 12">
            <a:extLst>
              <a:ext uri="{FF2B5EF4-FFF2-40B4-BE49-F238E27FC236}">
                <a16:creationId xmlns:a16="http://schemas.microsoft.com/office/drawing/2014/main" id="{499CE48F-9F0C-4047-BC91-E090A65EFB5F}"/>
              </a:ext>
            </a:extLst>
          </p:cNvPr>
          <p:cNvPicPr>
            <a:picLocks noChangeAspect="1"/>
          </p:cNvPicPr>
          <p:nvPr/>
        </p:nvPicPr>
        <p:blipFill>
          <a:blip r:embed="rId4"/>
          <a:stretch>
            <a:fillRect/>
          </a:stretch>
        </p:blipFill>
        <p:spPr>
          <a:xfrm>
            <a:off x="259005" y="1745415"/>
            <a:ext cx="1748513" cy="2649262"/>
          </a:xfrm>
          <a:prstGeom prst="rect">
            <a:avLst/>
          </a:prstGeom>
        </p:spPr>
      </p:pic>
      <p:pic>
        <p:nvPicPr>
          <p:cNvPr id="14" name="Picture 2">
            <a:extLst>
              <a:ext uri="{FF2B5EF4-FFF2-40B4-BE49-F238E27FC236}">
                <a16:creationId xmlns:a16="http://schemas.microsoft.com/office/drawing/2014/main" id="{767F2AFD-4050-9B40-8AFE-95055BB58755}"/>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7097727" y="852586"/>
            <a:ext cx="1487252" cy="42909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98064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3" name="Google Shape;73;p16"/>
          <p:cNvSpPr txBox="1">
            <a:spLocks noGrp="1"/>
          </p:cNvSpPr>
          <p:nvPr>
            <p:ph type="body" idx="2"/>
          </p:nvPr>
        </p:nvSpPr>
        <p:spPr>
          <a:xfrm>
            <a:off x="4939500" y="2224006"/>
            <a:ext cx="3837000" cy="2766447"/>
          </a:xfrm>
          <a:prstGeom prst="rect">
            <a:avLst/>
          </a:prstGeom>
        </p:spPr>
        <p:txBody>
          <a:bodyPr spcFirstLastPara="1" wrap="square" lIns="91425" tIns="91425" rIns="91425" bIns="91425" anchor="ctr" anchorCtr="0">
            <a:noAutofit/>
          </a:bodyPr>
          <a:lstStyle/>
          <a:p>
            <a:pPr marL="114300" lvl="0" indent="0" algn="l" rtl="0">
              <a:spcBef>
                <a:spcPts val="0"/>
              </a:spcBef>
              <a:spcAft>
                <a:spcPts val="0"/>
              </a:spcAft>
              <a:buSzPts val="1800"/>
              <a:buNone/>
            </a:pPr>
            <a:r>
              <a:rPr lang="en-US" dirty="0"/>
              <a:t>A well-defined set of Actions and iterative Branching Strategies</a:t>
            </a:r>
            <a:endParaRPr dirty="0"/>
          </a:p>
          <a:p>
            <a:pPr lvl="1" indent="-342900">
              <a:buSzPts val="1800"/>
              <a:buChar char="●"/>
            </a:pPr>
            <a:r>
              <a:rPr lang="en" dirty="0"/>
              <a:t>A Roadmap of composable activities</a:t>
            </a:r>
          </a:p>
          <a:p>
            <a:pPr lvl="1" indent="-342900">
              <a:buSzPts val="1800"/>
              <a:buChar char="●"/>
            </a:pPr>
            <a:r>
              <a:rPr lang="en" dirty="0"/>
              <a:t>Sequencing and timing conditions</a:t>
            </a:r>
          </a:p>
          <a:p>
            <a:pPr lvl="1" indent="-342900">
              <a:buSzPts val="1800"/>
              <a:buChar char="●"/>
            </a:pPr>
            <a:r>
              <a:rPr lang="en" dirty="0"/>
              <a:t>Explicitly state dependencies and resource requirements</a:t>
            </a:r>
          </a:p>
          <a:p>
            <a:pPr lvl="1" indent="-342900">
              <a:buSzPts val="1800"/>
              <a:buChar char="●"/>
            </a:pPr>
            <a:endParaRPr lang="en" dirty="0"/>
          </a:p>
        </p:txBody>
      </p:sp>
      <p:sp>
        <p:nvSpPr>
          <p:cNvPr id="4" name="Rectangle 3">
            <a:extLst>
              <a:ext uri="{FF2B5EF4-FFF2-40B4-BE49-F238E27FC236}">
                <a16:creationId xmlns:a16="http://schemas.microsoft.com/office/drawing/2014/main" id="{A47A09CE-1A7C-8443-952F-C39D9B44E2DA}"/>
              </a:ext>
            </a:extLst>
          </p:cNvPr>
          <p:cNvSpPr/>
          <p:nvPr/>
        </p:nvSpPr>
        <p:spPr>
          <a:xfrm>
            <a:off x="4572000" y="0"/>
            <a:ext cx="4572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1" name="Google Shape;72;p16">
            <a:extLst>
              <a:ext uri="{FF2B5EF4-FFF2-40B4-BE49-F238E27FC236}">
                <a16:creationId xmlns:a16="http://schemas.microsoft.com/office/drawing/2014/main" id="{38136BA9-C5AA-8C48-B2F3-C064D4B6C3FC}"/>
              </a:ext>
            </a:extLst>
          </p:cNvPr>
          <p:cNvSpPr txBox="1">
            <a:spLocks/>
          </p:cNvSpPr>
          <p:nvPr/>
        </p:nvSpPr>
        <p:spPr>
          <a:xfrm>
            <a:off x="2659577" y="243231"/>
            <a:ext cx="4045200" cy="63692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r>
              <a:rPr lang="en-US" dirty="0"/>
              <a:t>Logic Model</a:t>
            </a:r>
          </a:p>
        </p:txBody>
      </p:sp>
      <p:sp>
        <p:nvSpPr>
          <p:cNvPr id="12" name="Google Shape;72;p16">
            <a:extLst>
              <a:ext uri="{FF2B5EF4-FFF2-40B4-BE49-F238E27FC236}">
                <a16:creationId xmlns:a16="http://schemas.microsoft.com/office/drawing/2014/main" id="{C8526483-D688-704A-91EB-3F96A42F4062}"/>
              </a:ext>
            </a:extLst>
          </p:cNvPr>
          <p:cNvSpPr txBox="1">
            <a:spLocks/>
          </p:cNvSpPr>
          <p:nvPr/>
        </p:nvSpPr>
        <p:spPr>
          <a:xfrm>
            <a:off x="2659576" y="326527"/>
            <a:ext cx="4045200" cy="636928"/>
          </a:xfrm>
          <a:prstGeom prst="rect">
            <a:avLst/>
          </a:prstGeom>
          <a:solidFill>
            <a:schemeClr val="tx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r>
              <a:rPr lang="en-US" dirty="0">
                <a:solidFill>
                  <a:schemeClr val="bg1"/>
                </a:solidFill>
              </a:rPr>
              <a:t>Logic Model</a:t>
            </a:r>
          </a:p>
        </p:txBody>
      </p:sp>
      <p:pic>
        <p:nvPicPr>
          <p:cNvPr id="5" name="Picture 4">
            <a:extLst>
              <a:ext uri="{FF2B5EF4-FFF2-40B4-BE49-F238E27FC236}">
                <a16:creationId xmlns:a16="http://schemas.microsoft.com/office/drawing/2014/main" id="{A2DD56A4-54BD-514B-AC56-C8E9237E41B6}"/>
              </a:ext>
            </a:extLst>
          </p:cNvPr>
          <p:cNvPicPr>
            <a:picLocks noChangeAspect="1"/>
          </p:cNvPicPr>
          <p:nvPr/>
        </p:nvPicPr>
        <p:blipFill>
          <a:blip r:embed="rId3"/>
          <a:stretch>
            <a:fillRect/>
          </a:stretch>
        </p:blipFill>
        <p:spPr>
          <a:xfrm>
            <a:off x="2659576" y="174910"/>
            <a:ext cx="1912423" cy="871840"/>
          </a:xfrm>
          <a:prstGeom prst="rect">
            <a:avLst/>
          </a:prstGeom>
        </p:spPr>
      </p:pic>
      <p:sp>
        <p:nvSpPr>
          <p:cNvPr id="13" name="Google Shape;73;p16">
            <a:extLst>
              <a:ext uri="{FF2B5EF4-FFF2-40B4-BE49-F238E27FC236}">
                <a16:creationId xmlns:a16="http://schemas.microsoft.com/office/drawing/2014/main" id="{5249A2E3-BD2F-D642-AC51-FE3163A5C0F2}"/>
              </a:ext>
            </a:extLst>
          </p:cNvPr>
          <p:cNvSpPr txBox="1">
            <a:spLocks/>
          </p:cNvSpPr>
          <p:nvPr/>
        </p:nvSpPr>
        <p:spPr>
          <a:xfrm>
            <a:off x="4737063" y="948480"/>
            <a:ext cx="4284095" cy="376445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b="1" i="1" dirty="0">
                <a:solidFill>
                  <a:schemeClr val="bg1"/>
                </a:solidFill>
              </a:rPr>
              <a:t>Output:</a:t>
            </a:r>
            <a:r>
              <a:rPr lang="en-US" dirty="0">
                <a:solidFill>
                  <a:schemeClr val="bg1"/>
                </a:solidFill>
              </a:rPr>
              <a:t> Kan Extensions as an algebraic structure for representable ideas</a:t>
            </a:r>
          </a:p>
          <a:p>
            <a:pPr marL="114300" indent="0">
              <a:buFont typeface="Arial"/>
              <a:buNone/>
            </a:pPr>
            <a:endParaRPr lang="en-US" dirty="0">
              <a:solidFill>
                <a:schemeClr val="bg1"/>
              </a:solidFill>
            </a:endParaRPr>
          </a:p>
          <a:p>
            <a:pPr marL="114300" indent="0">
              <a:buFont typeface="Arial"/>
              <a:buNone/>
            </a:pPr>
            <a:r>
              <a:rPr lang="en-US" b="1" i="1" dirty="0">
                <a:solidFill>
                  <a:schemeClr val="bg1"/>
                </a:solidFill>
              </a:rPr>
              <a:t>Process:</a:t>
            </a:r>
            <a:r>
              <a:rPr lang="en-US" dirty="0">
                <a:solidFill>
                  <a:schemeClr val="bg1"/>
                </a:solidFill>
              </a:rPr>
              <a:t> Connecting the </a:t>
            </a:r>
            <a:r>
              <a:rPr lang="en-US" dirty="0" err="1">
                <a:solidFill>
                  <a:schemeClr val="bg1"/>
                </a:solidFill>
              </a:rPr>
              <a:t>Whats</a:t>
            </a:r>
            <a:r>
              <a:rPr lang="en-US" dirty="0">
                <a:solidFill>
                  <a:schemeClr val="bg1"/>
                </a:solidFill>
              </a:rPr>
              <a:t> (labels), How(operational), and Why (counter factual) in a coherent storyline</a:t>
            </a:r>
          </a:p>
          <a:p>
            <a:pPr marL="114300" indent="0">
              <a:buFont typeface="Arial"/>
              <a:buNone/>
            </a:pPr>
            <a:endParaRPr lang="en-US" dirty="0">
              <a:solidFill>
                <a:schemeClr val="bg1"/>
              </a:solidFill>
            </a:endParaRPr>
          </a:p>
          <a:p>
            <a:pPr marL="114300" indent="0">
              <a:buFont typeface="Arial"/>
              <a:buNone/>
            </a:pPr>
            <a:r>
              <a:rPr lang="en-US" b="1" i="1" dirty="0">
                <a:solidFill>
                  <a:schemeClr val="bg1"/>
                </a:solidFill>
              </a:rPr>
              <a:t>Input:</a:t>
            </a:r>
            <a:r>
              <a:rPr lang="en-US" dirty="0">
                <a:solidFill>
                  <a:schemeClr val="bg1"/>
                </a:solidFill>
              </a:rPr>
              <a:t> </a:t>
            </a:r>
          </a:p>
          <a:p>
            <a:pPr>
              <a:buFont typeface="+mj-lt"/>
              <a:buAutoNum type="arabicPeriod"/>
            </a:pPr>
            <a:endParaRPr lang="en-US" dirty="0">
              <a:solidFill>
                <a:schemeClr val="bg1"/>
              </a:solidFill>
            </a:endParaRPr>
          </a:p>
          <a:p>
            <a:pPr>
              <a:buFont typeface="+mj-lt"/>
              <a:buAutoNum type="arabicPeriod"/>
            </a:pPr>
            <a:r>
              <a:rPr lang="en-US" sz="1200" dirty="0">
                <a:solidFill>
                  <a:schemeClr val="bg1"/>
                </a:solidFill>
              </a:rPr>
              <a:t>Computing: an operational mechanism for cognition</a:t>
            </a:r>
          </a:p>
          <a:p>
            <a:pPr>
              <a:buFont typeface="+mj-lt"/>
              <a:buAutoNum type="arabicPeriod"/>
            </a:pPr>
            <a:r>
              <a:rPr lang="en-US" sz="1200" dirty="0">
                <a:solidFill>
                  <a:schemeClr val="bg1"/>
                </a:solidFill>
              </a:rPr>
              <a:t>Denotation/Mathematical Semantics</a:t>
            </a:r>
          </a:p>
          <a:p>
            <a:pPr>
              <a:buFont typeface="+mj-lt"/>
              <a:buAutoNum type="arabicPeriod"/>
            </a:pPr>
            <a:r>
              <a:rPr lang="en-US" sz="1200" dirty="0">
                <a:solidFill>
                  <a:schemeClr val="bg1"/>
                </a:solidFill>
              </a:rPr>
              <a:t>Lattices/</a:t>
            </a:r>
            <a:r>
              <a:rPr lang="en-US" sz="1200" dirty="0" err="1">
                <a:solidFill>
                  <a:schemeClr val="bg1"/>
                </a:solidFill>
              </a:rPr>
              <a:t>Poset</a:t>
            </a:r>
            <a:r>
              <a:rPr lang="en-US" sz="1200" dirty="0">
                <a:solidFill>
                  <a:schemeClr val="bg1"/>
                </a:solidFill>
              </a:rPr>
              <a:t> as representation of boundaries</a:t>
            </a:r>
          </a:p>
        </p:txBody>
      </p:sp>
      <p:sp>
        <p:nvSpPr>
          <p:cNvPr id="15" name="Google Shape;73;p16">
            <a:extLst>
              <a:ext uri="{FF2B5EF4-FFF2-40B4-BE49-F238E27FC236}">
                <a16:creationId xmlns:a16="http://schemas.microsoft.com/office/drawing/2014/main" id="{D73842FB-7A63-6844-90B8-166D4B035FBD}"/>
              </a:ext>
            </a:extLst>
          </p:cNvPr>
          <p:cNvSpPr txBox="1">
            <a:spLocks/>
          </p:cNvSpPr>
          <p:nvPr/>
        </p:nvSpPr>
        <p:spPr>
          <a:xfrm>
            <a:off x="557124" y="1289981"/>
            <a:ext cx="3996189" cy="348931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b="1" i="1" dirty="0">
                <a:solidFill>
                  <a:schemeClr val="tx1"/>
                </a:solidFill>
              </a:rPr>
              <a:t>Context:</a:t>
            </a:r>
            <a:r>
              <a:rPr lang="en-US" dirty="0">
                <a:solidFill>
                  <a:schemeClr val="tx1"/>
                </a:solidFill>
              </a:rPr>
              <a:t> </a:t>
            </a:r>
            <a:r>
              <a:rPr lang="en-US" sz="1600" dirty="0">
                <a:solidFill>
                  <a:schemeClr val="tx1"/>
                </a:solidFill>
              </a:rPr>
              <a:t>We presented the link between aesthetics, artistic conventions, and AI. We also showed that they all serve as our linguistic/</a:t>
            </a:r>
            <a:r>
              <a:rPr lang="en-US" altLang="zh-CN" sz="1600" dirty="0">
                <a:solidFill>
                  <a:schemeClr val="tx1"/>
                </a:solidFill>
              </a:rPr>
              <a:t>cognitive foundations</a:t>
            </a:r>
            <a:endParaRPr lang="en-US" sz="1600" dirty="0">
              <a:solidFill>
                <a:schemeClr val="tx1"/>
              </a:solidFill>
            </a:endParaRPr>
          </a:p>
          <a:p>
            <a:pPr marL="114300" indent="0">
              <a:buFont typeface="Arial"/>
              <a:buNone/>
            </a:pPr>
            <a:endParaRPr lang="en-US" dirty="0">
              <a:solidFill>
                <a:schemeClr val="tx1"/>
              </a:solidFill>
            </a:endParaRPr>
          </a:p>
          <a:p>
            <a:pPr marL="114300" indent="0">
              <a:buFont typeface="Arial"/>
              <a:buNone/>
            </a:pPr>
            <a:r>
              <a:rPr lang="en-US" b="1" i="1" dirty="0">
                <a:solidFill>
                  <a:schemeClr val="tx1"/>
                </a:solidFill>
              </a:rPr>
              <a:t>Goal:</a:t>
            </a:r>
            <a:r>
              <a:rPr lang="en-US" dirty="0">
                <a:solidFill>
                  <a:schemeClr val="tx1"/>
                </a:solidFill>
              </a:rPr>
              <a:t> </a:t>
            </a:r>
            <a:r>
              <a:rPr lang="en-US" sz="1600" dirty="0">
                <a:solidFill>
                  <a:schemeClr val="tx1"/>
                </a:solidFill>
              </a:rPr>
              <a:t>Show the </a:t>
            </a:r>
            <a:r>
              <a:rPr lang="en-US" sz="1600" b="1" i="1" dirty="0">
                <a:solidFill>
                  <a:schemeClr val="tx1"/>
                </a:solidFill>
              </a:rPr>
              <a:t>connections</a:t>
            </a:r>
            <a:r>
              <a:rPr lang="en-US" sz="1600" dirty="0">
                <a:solidFill>
                  <a:schemeClr val="tx1"/>
                </a:solidFill>
              </a:rPr>
              <a:t> across </a:t>
            </a:r>
            <a:r>
              <a:rPr lang="en-US" sz="1600" b="1" i="1" dirty="0">
                <a:solidFill>
                  <a:schemeClr val="tx1"/>
                </a:solidFill>
              </a:rPr>
              <a:t>ALL</a:t>
            </a:r>
            <a:r>
              <a:rPr lang="en-US" sz="1600" dirty="0">
                <a:solidFill>
                  <a:schemeClr val="tx1"/>
                </a:solidFill>
              </a:rPr>
              <a:t> these different theories and case studies</a:t>
            </a:r>
          </a:p>
          <a:p>
            <a:pPr marL="114300" indent="0">
              <a:buFont typeface="Arial"/>
              <a:buNone/>
            </a:pPr>
            <a:endParaRPr lang="en-US" dirty="0">
              <a:solidFill>
                <a:schemeClr val="tx1"/>
              </a:solidFill>
            </a:endParaRPr>
          </a:p>
          <a:p>
            <a:pPr marL="114300" indent="0">
              <a:buFont typeface="Arial"/>
              <a:buNone/>
            </a:pPr>
            <a:r>
              <a:rPr lang="en-US" b="1" i="1" dirty="0">
                <a:solidFill>
                  <a:schemeClr val="tx1"/>
                </a:solidFill>
              </a:rPr>
              <a:t>Criteria:</a:t>
            </a:r>
            <a:endParaRPr lang="en-US" dirty="0">
              <a:solidFill>
                <a:schemeClr val="tx1"/>
              </a:solidFill>
            </a:endParaRPr>
          </a:p>
          <a:p>
            <a:pPr marL="114300" indent="0">
              <a:buNone/>
            </a:pPr>
            <a:r>
              <a:rPr lang="en-US" dirty="0">
                <a:solidFill>
                  <a:schemeClr val="tx1"/>
                </a:solidFill>
              </a:rPr>
              <a:t>  Algebra (Kan Extension) as a container of representations</a:t>
            </a:r>
          </a:p>
          <a:p>
            <a:pPr>
              <a:buFont typeface="+mj-lt"/>
              <a:buAutoNum type="arabicPeriod"/>
            </a:pPr>
            <a:endParaRPr lang="en-US" dirty="0">
              <a:solidFill>
                <a:schemeClr val="tx1"/>
              </a:solidFill>
            </a:endParaRPr>
          </a:p>
        </p:txBody>
      </p:sp>
      <p:sp>
        <p:nvSpPr>
          <p:cNvPr id="6" name="Rectangle 5">
            <a:extLst>
              <a:ext uri="{FF2B5EF4-FFF2-40B4-BE49-F238E27FC236}">
                <a16:creationId xmlns:a16="http://schemas.microsoft.com/office/drawing/2014/main" id="{515E269B-E6C4-8F4A-93EE-5EF3EFB34DBC}"/>
              </a:ext>
            </a:extLst>
          </p:cNvPr>
          <p:cNvSpPr/>
          <p:nvPr/>
        </p:nvSpPr>
        <p:spPr>
          <a:xfrm>
            <a:off x="329865" y="4779300"/>
            <a:ext cx="8484269" cy="3208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Boundary Conditions: audience must have the same namespace in mathematical/computing science</a:t>
            </a:r>
          </a:p>
        </p:txBody>
      </p:sp>
      <p:sp>
        <p:nvSpPr>
          <p:cNvPr id="8" name="Slide Number Placeholder 7">
            <a:extLst>
              <a:ext uri="{FF2B5EF4-FFF2-40B4-BE49-F238E27FC236}">
                <a16:creationId xmlns:a16="http://schemas.microsoft.com/office/drawing/2014/main" id="{DC7D34CE-76F7-8945-A5D6-054A61C196A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a:t>
            </a:fld>
            <a:endParaRPr lang="en"/>
          </a:p>
        </p:txBody>
      </p:sp>
    </p:spTree>
    <p:extLst>
      <p:ext uri="{BB962C8B-B14F-4D97-AF65-F5344CB8AC3E}">
        <p14:creationId xmlns:p14="http://schemas.microsoft.com/office/powerpoint/2010/main" val="11805922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 name="Spatial Oriented Representations"/>
          <p:cNvSpPr txBox="1">
            <a:spLocks noGrp="1"/>
          </p:cNvSpPr>
          <p:nvPr>
            <p:ph type="title"/>
          </p:nvPr>
        </p:nvSpPr>
        <p:spPr>
          <a:xfrm>
            <a:off x="145916" y="343705"/>
            <a:ext cx="8832714" cy="946201"/>
          </a:xfrm>
          <a:prstGeom prst="rect">
            <a:avLst/>
          </a:prstGeom>
        </p:spPr>
        <p:txBody>
          <a:bodyPr/>
          <a:lstStyle/>
          <a:p>
            <a:pPr algn="ctr"/>
            <a:r>
              <a:rPr lang="en-US" dirty="0"/>
              <a:t>The version that includes modern </a:t>
            </a:r>
            <a:r>
              <a:rPr lang="en-US" b="1" i="1" dirty="0"/>
              <a:t>cybernetic</a:t>
            </a:r>
            <a:r>
              <a:rPr lang="en-US" dirty="0"/>
              <a:t> tools</a:t>
            </a:r>
            <a:endParaRPr dirty="0"/>
          </a:p>
        </p:txBody>
      </p:sp>
      <p:pic>
        <p:nvPicPr>
          <p:cNvPr id="4" name="Picture 3">
            <a:extLst>
              <a:ext uri="{FF2B5EF4-FFF2-40B4-BE49-F238E27FC236}">
                <a16:creationId xmlns:a16="http://schemas.microsoft.com/office/drawing/2014/main" id="{68C8202F-36A4-E643-BC49-9E6FC0940866}"/>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386956" y="963673"/>
            <a:ext cx="4370085" cy="3216154"/>
          </a:xfrm>
          <a:prstGeom prst="rect">
            <a:avLst/>
          </a:prstGeom>
        </p:spPr>
      </p:pic>
      <p:sp>
        <p:nvSpPr>
          <p:cNvPr id="5" name="Right Arrow 4">
            <a:extLst>
              <a:ext uri="{FF2B5EF4-FFF2-40B4-BE49-F238E27FC236}">
                <a16:creationId xmlns:a16="http://schemas.microsoft.com/office/drawing/2014/main" id="{A3CE3FEA-7945-1049-A691-AC9CC21ACE1C}"/>
              </a:ext>
            </a:extLst>
          </p:cNvPr>
          <p:cNvSpPr/>
          <p:nvPr/>
        </p:nvSpPr>
        <p:spPr>
          <a:xfrm>
            <a:off x="889908" y="4362914"/>
            <a:ext cx="7685132" cy="436881"/>
          </a:xfrm>
          <a:prstGeom prst="rightArrow">
            <a:avLst/>
          </a:prstGeom>
          <a:gradFill flip="none" rotWithShape="1">
            <a:gsLst>
              <a:gs pos="0">
                <a:srgbClr val="0070C0"/>
              </a:gs>
              <a:gs pos="100000">
                <a:srgbClr val="FF0000"/>
              </a:gs>
            </a:gsLst>
            <a:lin ang="10800000" scaled="0"/>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bg1"/>
                </a:solidFill>
              </a:rPr>
              <a:t>before</a:t>
            </a:r>
            <a:r>
              <a:rPr lang="en-US" b="1" dirty="0">
                <a:solidFill>
                  <a:srgbClr val="FF0000"/>
                </a:solidFill>
              </a:rPr>
              <a:t>                                                     Time                                                  </a:t>
            </a:r>
            <a:r>
              <a:rPr lang="en-US" b="1" dirty="0">
                <a:solidFill>
                  <a:schemeClr val="bg1"/>
                </a:solidFill>
              </a:rPr>
              <a:t>after</a:t>
            </a:r>
          </a:p>
        </p:txBody>
      </p:sp>
      <p:sp>
        <p:nvSpPr>
          <p:cNvPr id="6" name="Up Arrow 5">
            <a:extLst>
              <a:ext uri="{FF2B5EF4-FFF2-40B4-BE49-F238E27FC236}">
                <a16:creationId xmlns:a16="http://schemas.microsoft.com/office/drawing/2014/main" id="{D88A9C22-036A-654C-B7CD-7E7515BFC942}"/>
              </a:ext>
            </a:extLst>
          </p:cNvPr>
          <p:cNvSpPr/>
          <p:nvPr/>
        </p:nvSpPr>
        <p:spPr>
          <a:xfrm>
            <a:off x="6627781" y="1039280"/>
            <a:ext cx="1338511" cy="3391173"/>
          </a:xfrm>
          <a:prstGeom prst="upArrow">
            <a:avLst>
              <a:gd name="adj1" fmla="val 50000"/>
              <a:gd name="adj2" fmla="val 53972"/>
            </a:avLst>
          </a:prstGeom>
          <a:gradFill>
            <a:gsLst>
              <a:gs pos="100000">
                <a:srgbClr val="0070C0"/>
              </a:gs>
              <a:gs pos="0">
                <a:srgbClr val="FF0000"/>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bg1"/>
                </a:solidFill>
              </a:rPr>
              <a:t>Far</a:t>
            </a:r>
          </a:p>
          <a:p>
            <a:pPr algn="ctr"/>
            <a:endParaRPr lang="en-US" sz="1200" dirty="0">
              <a:solidFill>
                <a:srgbClr val="FF0000"/>
              </a:solidFill>
            </a:endParaRPr>
          </a:p>
          <a:p>
            <a:pPr algn="ctr"/>
            <a:endParaRPr lang="en-US" sz="1200" dirty="0">
              <a:solidFill>
                <a:srgbClr val="FF0000"/>
              </a:solidFill>
            </a:endParaRPr>
          </a:p>
          <a:p>
            <a:pPr algn="ctr"/>
            <a:endParaRPr lang="en-US" sz="1200" dirty="0">
              <a:solidFill>
                <a:srgbClr val="FF0000"/>
              </a:solidFill>
            </a:endParaRPr>
          </a:p>
          <a:p>
            <a:pPr algn="ctr"/>
            <a:endParaRPr lang="en-US" sz="1200" dirty="0">
              <a:solidFill>
                <a:srgbClr val="FF0000"/>
              </a:solidFill>
            </a:endParaRPr>
          </a:p>
          <a:p>
            <a:pPr algn="ctr"/>
            <a:r>
              <a:rPr lang="en-US" sz="1200" dirty="0">
                <a:solidFill>
                  <a:srgbClr val="FF0000"/>
                </a:solidFill>
              </a:rPr>
              <a:t>Space</a:t>
            </a:r>
          </a:p>
          <a:p>
            <a:pPr algn="ctr"/>
            <a:endParaRPr lang="en-US" sz="1200" dirty="0">
              <a:solidFill>
                <a:srgbClr val="FF0000"/>
              </a:solidFill>
            </a:endParaRPr>
          </a:p>
          <a:p>
            <a:pPr algn="ctr"/>
            <a:endParaRPr lang="en-US" sz="1200" dirty="0">
              <a:solidFill>
                <a:srgbClr val="FF0000"/>
              </a:solidFill>
            </a:endParaRPr>
          </a:p>
          <a:p>
            <a:pPr algn="ctr"/>
            <a:endParaRPr lang="en-US" sz="1200" dirty="0">
              <a:solidFill>
                <a:srgbClr val="FF0000"/>
              </a:solidFill>
            </a:endParaRPr>
          </a:p>
          <a:p>
            <a:pPr algn="ctr"/>
            <a:r>
              <a:rPr lang="en-US" sz="1200" dirty="0">
                <a:solidFill>
                  <a:schemeClr val="bg1"/>
                </a:solidFill>
              </a:rPr>
              <a:t>near</a:t>
            </a:r>
          </a:p>
          <a:p>
            <a:pPr algn="ctr"/>
            <a:endParaRPr lang="en-US" dirty="0">
              <a:solidFill>
                <a:srgbClr val="FF0000"/>
              </a:solidFill>
            </a:endParaRPr>
          </a:p>
        </p:txBody>
      </p:sp>
      <p:sp>
        <p:nvSpPr>
          <p:cNvPr id="2" name="Slide Number Placeholder 1">
            <a:extLst>
              <a:ext uri="{FF2B5EF4-FFF2-40B4-BE49-F238E27FC236}">
                <a16:creationId xmlns:a16="http://schemas.microsoft.com/office/drawing/2014/main" id="{B50CF855-5B5A-3B4D-BFA2-BA1D76E89F8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30</a:t>
            </a:fld>
            <a:endParaRPr lang="en" dirty="0"/>
          </a:p>
        </p:txBody>
      </p:sp>
    </p:spTree>
    <p:extLst>
      <p:ext uri="{BB962C8B-B14F-4D97-AF65-F5344CB8AC3E}">
        <p14:creationId xmlns:p14="http://schemas.microsoft.com/office/powerpoint/2010/main" val="9437050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xfrm>
            <a:off x="155848" y="381685"/>
            <a:ext cx="8832300" cy="572700"/>
          </a:xfrm>
          <a:prstGeom prst="rect">
            <a:avLst/>
          </a:prstGeom>
        </p:spPr>
        <p:txBody>
          <a:bodyPr>
            <a:normAutofit fontScale="90000"/>
          </a:bodyPr>
          <a:lstStyle/>
          <a:p>
            <a:pPr algn="ctr"/>
            <a:r>
              <a:rPr lang="en-US" dirty="0">
                <a:solidFill>
                  <a:srgbClr val="FF0000"/>
                </a:solidFill>
              </a:rPr>
              <a:t>Kan Extension </a:t>
            </a:r>
            <a:r>
              <a:rPr lang="en-US" dirty="0">
                <a:solidFill>
                  <a:schemeClr val="tx1"/>
                </a:solidFill>
              </a:rPr>
              <a:t>helps achieve Soundness and Completeness</a:t>
            </a:r>
            <a:endParaRPr dirty="0">
              <a:solidFill>
                <a:schemeClr val="tx1"/>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pic>
        <p:nvPicPr>
          <p:cNvPr id="2" name="Picture 1">
            <a:hlinkClick r:id="rId3"/>
            <a:extLst>
              <a:ext uri="{FF2B5EF4-FFF2-40B4-BE49-F238E27FC236}">
                <a16:creationId xmlns:a16="http://schemas.microsoft.com/office/drawing/2014/main" id="{14679A83-2EBB-FA4B-B2E7-7339F51D2C55}"/>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43682" y="1129826"/>
            <a:ext cx="1755821" cy="1304262"/>
          </a:xfrm>
          <a:prstGeom prst="rect">
            <a:avLst/>
          </a:prstGeom>
        </p:spPr>
      </p:pic>
      <p:pic>
        <p:nvPicPr>
          <p:cNvPr id="7" name="Picture 6">
            <a:hlinkClick r:id="rId5"/>
            <a:extLst>
              <a:ext uri="{FF2B5EF4-FFF2-40B4-BE49-F238E27FC236}">
                <a16:creationId xmlns:a16="http://schemas.microsoft.com/office/drawing/2014/main" id="{33B68D68-6583-2A44-BEBF-55E5AAB85C29}"/>
              </a:ext>
            </a:extLst>
          </p:cNvPr>
          <p:cNvPicPr>
            <a:picLocks noChangeAspect="1"/>
          </p:cNvPicPr>
          <p:nvPr/>
        </p:nvPicPr>
        <p:blipFill>
          <a:blip r:embed="rId6"/>
          <a:stretch>
            <a:fillRect/>
          </a:stretch>
        </p:blipFill>
        <p:spPr>
          <a:xfrm>
            <a:off x="2433804" y="1115352"/>
            <a:ext cx="4276389" cy="3223885"/>
          </a:xfrm>
          <a:prstGeom prst="rect">
            <a:avLst/>
          </a:prstGeom>
        </p:spPr>
      </p:pic>
      <p:sp>
        <p:nvSpPr>
          <p:cNvPr id="8" name="TextBox 7">
            <a:extLst>
              <a:ext uri="{FF2B5EF4-FFF2-40B4-BE49-F238E27FC236}">
                <a16:creationId xmlns:a16="http://schemas.microsoft.com/office/drawing/2014/main" id="{B6F2396B-A48D-BF40-B40D-D41791808129}"/>
              </a:ext>
            </a:extLst>
          </p:cNvPr>
          <p:cNvSpPr txBox="1"/>
          <p:nvPr/>
        </p:nvSpPr>
        <p:spPr>
          <a:xfrm>
            <a:off x="2829375" y="4436865"/>
            <a:ext cx="3485249" cy="523220"/>
          </a:xfrm>
          <a:prstGeom prst="rect">
            <a:avLst/>
          </a:prstGeom>
          <a:noFill/>
        </p:spPr>
        <p:txBody>
          <a:bodyPr wrap="none" rtlCol="0">
            <a:spAutoFit/>
          </a:bodyPr>
          <a:lstStyle/>
          <a:p>
            <a:pPr algn="ctr"/>
            <a:r>
              <a:rPr lang="en-TW" dirty="0"/>
              <a:t>All these terms are equivalent…</a:t>
            </a:r>
          </a:p>
          <a:p>
            <a:pPr algn="ctr"/>
            <a:r>
              <a:rPr lang="en-US" dirty="0"/>
              <a:t>t</a:t>
            </a:r>
            <a:r>
              <a:rPr lang="en-TW" dirty="0"/>
              <a:t>hey can be refomulated into each other…</a:t>
            </a:r>
          </a:p>
        </p:txBody>
      </p:sp>
      <p:pic>
        <p:nvPicPr>
          <p:cNvPr id="9" name="Picture 8">
            <a:extLst>
              <a:ext uri="{FF2B5EF4-FFF2-40B4-BE49-F238E27FC236}">
                <a16:creationId xmlns:a16="http://schemas.microsoft.com/office/drawing/2014/main" id="{4E504AC8-9BA6-C941-996C-A85B87619C8E}"/>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7071350" y="1565931"/>
            <a:ext cx="1462551" cy="1865114"/>
          </a:xfrm>
          <a:prstGeom prst="rect">
            <a:avLst/>
          </a:prstGeom>
        </p:spPr>
      </p:pic>
    </p:spTree>
    <p:extLst>
      <p:ext uri="{BB962C8B-B14F-4D97-AF65-F5344CB8AC3E}">
        <p14:creationId xmlns:p14="http://schemas.microsoft.com/office/powerpoint/2010/main" val="393105349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Conclusion/Summary</a:t>
            </a:r>
          </a:p>
        </p:txBody>
      </p:sp>
      <p:sp>
        <p:nvSpPr>
          <p:cNvPr id="3" name="Text Placeholder 2">
            <a:extLst>
              <a:ext uri="{FF2B5EF4-FFF2-40B4-BE49-F238E27FC236}">
                <a16:creationId xmlns:a16="http://schemas.microsoft.com/office/drawing/2014/main" id="{3B809A32-45CB-F149-A5F1-EFB01EFC5F19}"/>
              </a:ext>
            </a:extLst>
          </p:cNvPr>
          <p:cNvSpPr>
            <a:spLocks noGrp="1"/>
          </p:cNvSpPr>
          <p:nvPr>
            <p:ph type="body" idx="1"/>
          </p:nvPr>
        </p:nvSpPr>
        <p:spPr>
          <a:xfrm>
            <a:off x="311700" y="1152475"/>
            <a:ext cx="8090895" cy="3416400"/>
          </a:xfrm>
        </p:spPr>
        <p:txBody>
          <a:bodyPr/>
          <a:lstStyle/>
          <a:p>
            <a:r>
              <a:rPr lang="en-US" dirty="0"/>
              <a:t>A cognitive foundation based on Unitary Computing System:</a:t>
            </a:r>
          </a:p>
          <a:p>
            <a:pPr lvl="1"/>
            <a:r>
              <a:rPr lang="en-US" dirty="0"/>
              <a:t>Easier to find isomorphism due to the compact Name Space</a:t>
            </a:r>
          </a:p>
          <a:p>
            <a:pPr lvl="1"/>
            <a:r>
              <a:rPr lang="en-US" dirty="0"/>
              <a:t>Kan Extension refers to Adjoint Function/Galois Connection/Approximation</a:t>
            </a:r>
          </a:p>
          <a:p>
            <a:pPr lvl="1"/>
            <a:r>
              <a:rPr lang="en-US" dirty="0"/>
              <a:t>Mathematical ideas named after human names shows that we are still belief in human</a:t>
            </a:r>
          </a:p>
          <a:p>
            <a:pPr lvl="1"/>
            <a:endParaRPr lang="en-US" dirty="0"/>
          </a:p>
          <a:p>
            <a:r>
              <a:rPr lang="en-US" dirty="0"/>
              <a:t>Cybernetics is being realized with tools such as Kubernetes:</a:t>
            </a:r>
          </a:p>
          <a:p>
            <a:pPr lvl="1"/>
            <a:r>
              <a:rPr lang="en-US" dirty="0"/>
              <a:t>Many people can operate large scale named objects from distributed locations.</a:t>
            </a:r>
          </a:p>
          <a:p>
            <a:pPr lvl="1"/>
            <a:r>
              <a:rPr lang="en-US" dirty="0"/>
              <a:t>A different model of governance/magic is lurking…</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32</a:t>
            </a:fld>
            <a:endParaRPr lang="en" dirty="0"/>
          </a:p>
        </p:txBody>
      </p:sp>
    </p:spTree>
    <p:extLst>
      <p:ext uri="{BB962C8B-B14F-4D97-AF65-F5344CB8AC3E}">
        <p14:creationId xmlns:p14="http://schemas.microsoft.com/office/powerpoint/2010/main" val="8467512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rgbClr val="FF0000"/>
                </a:solidFill>
              </a:rPr>
              <a:t>Kan Extension </a:t>
            </a:r>
            <a:r>
              <a:rPr lang="en-US" dirty="0">
                <a:solidFill>
                  <a:schemeClr val="tx1"/>
                </a:solidFill>
              </a:rPr>
              <a:t>and other ideas in Category Theory</a:t>
            </a:r>
            <a:endParaRPr dirty="0">
              <a:solidFill>
                <a:schemeClr val="tx1"/>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sp>
        <p:nvSpPr>
          <p:cNvPr id="5" name="TextBox 4">
            <a:extLst>
              <a:ext uri="{FF2B5EF4-FFF2-40B4-BE49-F238E27FC236}">
                <a16:creationId xmlns:a16="http://schemas.microsoft.com/office/drawing/2014/main" id="{2831B4A8-E0A6-F54B-B236-A9D1FFE49DC5}"/>
              </a:ext>
            </a:extLst>
          </p:cNvPr>
          <p:cNvSpPr txBox="1"/>
          <p:nvPr/>
        </p:nvSpPr>
        <p:spPr>
          <a:xfrm>
            <a:off x="658771" y="4440114"/>
            <a:ext cx="4020771" cy="276999"/>
          </a:xfrm>
          <a:prstGeom prst="rect">
            <a:avLst/>
          </a:prstGeom>
          <a:noFill/>
        </p:spPr>
        <p:txBody>
          <a:bodyPr wrap="square" rtlCol="0">
            <a:spAutoFit/>
          </a:bodyPr>
          <a:lstStyle/>
          <a:p>
            <a:pPr algn="ctr"/>
            <a:r>
              <a:rPr lang="en-US" sz="1200" dirty="0">
                <a:hlinkClick r:id="rId3"/>
              </a:rPr>
              <a:t>https://youtu.be/9u1q3lH7VbE</a:t>
            </a:r>
            <a:r>
              <a:rPr lang="zh-CN" altLang="en-US" sz="1200" dirty="0"/>
              <a:t> （</a:t>
            </a:r>
            <a:r>
              <a:rPr lang="en-US" altLang="zh-CN" sz="1200" dirty="0"/>
              <a:t>video stops at 33:12</a:t>
            </a:r>
            <a:r>
              <a:rPr lang="zh-CN" altLang="en-US" sz="1200" dirty="0"/>
              <a:t>）</a:t>
            </a:r>
            <a:endParaRPr lang="en-TW" sz="1200" dirty="0"/>
          </a:p>
        </p:txBody>
      </p:sp>
      <p:pic>
        <p:nvPicPr>
          <p:cNvPr id="2" name="Picture 1">
            <a:hlinkClick r:id="rId4"/>
            <a:extLst>
              <a:ext uri="{FF2B5EF4-FFF2-40B4-BE49-F238E27FC236}">
                <a16:creationId xmlns:a16="http://schemas.microsoft.com/office/drawing/2014/main" id="{14679A83-2EBB-FA4B-B2E7-7339F51D2C55}"/>
              </a:ext>
            </a:extLst>
          </p:cNvPr>
          <p:cNvPicPr>
            <a:picLocks noChangeAspect="1"/>
          </p:cNvPicPr>
          <p:nvPr/>
        </p:nvPicPr>
        <p:blipFill>
          <a:blip r:embed="rId5"/>
          <a:stretch>
            <a:fillRect/>
          </a:stretch>
        </p:blipFill>
        <p:spPr>
          <a:xfrm>
            <a:off x="443682" y="1129826"/>
            <a:ext cx="4235860" cy="3146488"/>
          </a:xfrm>
          <a:prstGeom prst="rect">
            <a:avLst/>
          </a:prstGeom>
        </p:spPr>
      </p:pic>
      <p:pic>
        <p:nvPicPr>
          <p:cNvPr id="7" name="Picture 6">
            <a:hlinkClick r:id="rId6"/>
            <a:extLst>
              <a:ext uri="{FF2B5EF4-FFF2-40B4-BE49-F238E27FC236}">
                <a16:creationId xmlns:a16="http://schemas.microsoft.com/office/drawing/2014/main" id="{33B68D68-6583-2A44-BEBF-55E5AAB85C29}"/>
              </a:ext>
            </a:extLst>
          </p:cNvPr>
          <p:cNvPicPr>
            <a:picLocks noChangeAspect="1"/>
          </p:cNvPicPr>
          <p:nvPr/>
        </p:nvPicPr>
        <p:blipFill>
          <a:blip r:embed="rId7"/>
          <a:stretch>
            <a:fillRect/>
          </a:stretch>
        </p:blipFill>
        <p:spPr>
          <a:xfrm>
            <a:off x="4892534" y="1191371"/>
            <a:ext cx="3807784" cy="2870613"/>
          </a:xfrm>
          <a:prstGeom prst="rect">
            <a:avLst/>
          </a:prstGeom>
        </p:spPr>
      </p:pic>
      <p:sp>
        <p:nvSpPr>
          <p:cNvPr id="8" name="TextBox 7">
            <a:extLst>
              <a:ext uri="{FF2B5EF4-FFF2-40B4-BE49-F238E27FC236}">
                <a16:creationId xmlns:a16="http://schemas.microsoft.com/office/drawing/2014/main" id="{B6F2396B-A48D-BF40-B40D-D41791808129}"/>
              </a:ext>
            </a:extLst>
          </p:cNvPr>
          <p:cNvSpPr txBox="1"/>
          <p:nvPr/>
        </p:nvSpPr>
        <p:spPr>
          <a:xfrm>
            <a:off x="5118793" y="4226800"/>
            <a:ext cx="3485249" cy="523220"/>
          </a:xfrm>
          <a:prstGeom prst="rect">
            <a:avLst/>
          </a:prstGeom>
          <a:noFill/>
        </p:spPr>
        <p:txBody>
          <a:bodyPr wrap="none" rtlCol="0">
            <a:spAutoFit/>
          </a:bodyPr>
          <a:lstStyle/>
          <a:p>
            <a:pPr algn="ctr"/>
            <a:r>
              <a:rPr lang="en-TW" dirty="0"/>
              <a:t>All these terms are equivalent…</a:t>
            </a:r>
          </a:p>
          <a:p>
            <a:pPr algn="ctr"/>
            <a:r>
              <a:rPr lang="en-US" dirty="0"/>
              <a:t>t</a:t>
            </a:r>
            <a:r>
              <a:rPr lang="en-TW" dirty="0"/>
              <a:t>hey can be refomulated into each other…</a:t>
            </a:r>
          </a:p>
        </p:txBody>
      </p:sp>
    </p:spTree>
    <p:extLst>
      <p:ext uri="{BB962C8B-B14F-4D97-AF65-F5344CB8AC3E}">
        <p14:creationId xmlns:p14="http://schemas.microsoft.com/office/powerpoint/2010/main" val="7786285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rgbClr val="FF0000"/>
                </a:solidFill>
              </a:rPr>
              <a:t>Kan Extension </a:t>
            </a:r>
            <a:r>
              <a:rPr lang="en-US" dirty="0">
                <a:solidFill>
                  <a:schemeClr val="tx1"/>
                </a:solidFill>
              </a:rPr>
              <a:t>makes concepts Representable</a:t>
            </a:r>
            <a:endParaRPr dirty="0">
              <a:solidFill>
                <a:schemeClr val="tx1"/>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pic>
        <p:nvPicPr>
          <p:cNvPr id="9" name="Picture 8">
            <a:extLst>
              <a:ext uri="{FF2B5EF4-FFF2-40B4-BE49-F238E27FC236}">
                <a16:creationId xmlns:a16="http://schemas.microsoft.com/office/drawing/2014/main" id="{585CB654-2A43-A948-B222-4FCDCC9B5AC4}"/>
              </a:ext>
            </a:extLst>
          </p:cNvPr>
          <p:cNvPicPr>
            <a:picLocks noChangeAspect="1"/>
          </p:cNvPicPr>
          <p:nvPr/>
        </p:nvPicPr>
        <p:blipFill>
          <a:blip r:embed="rId3"/>
          <a:stretch>
            <a:fillRect/>
          </a:stretch>
        </p:blipFill>
        <p:spPr>
          <a:xfrm>
            <a:off x="1152834" y="1041798"/>
            <a:ext cx="2497556" cy="3185002"/>
          </a:xfrm>
          <a:prstGeom prst="rect">
            <a:avLst/>
          </a:prstGeom>
        </p:spPr>
      </p:pic>
      <p:pic>
        <p:nvPicPr>
          <p:cNvPr id="10" name="Picture 9">
            <a:extLst>
              <a:ext uri="{FF2B5EF4-FFF2-40B4-BE49-F238E27FC236}">
                <a16:creationId xmlns:a16="http://schemas.microsoft.com/office/drawing/2014/main" id="{5CB230D1-758B-A94F-9261-2FFA986BBFB1}"/>
              </a:ext>
            </a:extLst>
          </p:cNvPr>
          <p:cNvPicPr>
            <a:picLocks noChangeAspect="1"/>
          </p:cNvPicPr>
          <p:nvPr/>
        </p:nvPicPr>
        <p:blipFill>
          <a:blip r:embed="rId4"/>
          <a:stretch>
            <a:fillRect/>
          </a:stretch>
        </p:blipFill>
        <p:spPr>
          <a:xfrm>
            <a:off x="3896209" y="1041798"/>
            <a:ext cx="4686503" cy="3185002"/>
          </a:xfrm>
          <a:prstGeom prst="rect">
            <a:avLst/>
          </a:prstGeom>
        </p:spPr>
      </p:pic>
    </p:spTree>
    <p:extLst>
      <p:ext uri="{BB962C8B-B14F-4D97-AF65-F5344CB8AC3E}">
        <p14:creationId xmlns:p14="http://schemas.microsoft.com/office/powerpoint/2010/main" val="18100819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The ideas of Universality</a:t>
            </a:r>
            <a:endParaRPr dirty="0">
              <a:solidFill>
                <a:schemeClr val="tx1"/>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pic>
        <p:nvPicPr>
          <p:cNvPr id="2" name="Picture 1">
            <a:hlinkClick r:id="rId3"/>
            <a:extLst>
              <a:ext uri="{FF2B5EF4-FFF2-40B4-BE49-F238E27FC236}">
                <a16:creationId xmlns:a16="http://schemas.microsoft.com/office/drawing/2014/main" id="{14679A83-2EBB-FA4B-B2E7-7339F51D2C55}"/>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43682" y="1129826"/>
            <a:ext cx="1556464" cy="1156174"/>
          </a:xfrm>
          <a:prstGeom prst="rect">
            <a:avLst/>
          </a:prstGeom>
        </p:spPr>
      </p:pic>
      <p:pic>
        <p:nvPicPr>
          <p:cNvPr id="3" name="Picture 2">
            <a:hlinkClick r:id="rId5"/>
            <a:extLst>
              <a:ext uri="{FF2B5EF4-FFF2-40B4-BE49-F238E27FC236}">
                <a16:creationId xmlns:a16="http://schemas.microsoft.com/office/drawing/2014/main" id="{9F8243AA-8F88-DF46-AFA0-D99F02377433}"/>
              </a:ext>
            </a:extLst>
          </p:cNvPr>
          <p:cNvPicPr>
            <a:picLocks noChangeAspect="1"/>
          </p:cNvPicPr>
          <p:nvPr/>
        </p:nvPicPr>
        <p:blipFill>
          <a:blip r:embed="rId6"/>
          <a:stretch>
            <a:fillRect/>
          </a:stretch>
        </p:blipFill>
        <p:spPr>
          <a:xfrm>
            <a:off x="2153382" y="1078557"/>
            <a:ext cx="4837235" cy="3619918"/>
          </a:xfrm>
          <a:prstGeom prst="rect">
            <a:avLst/>
          </a:prstGeom>
        </p:spPr>
      </p:pic>
      <p:sp>
        <p:nvSpPr>
          <p:cNvPr id="9" name="TextBox 8">
            <a:extLst>
              <a:ext uri="{FF2B5EF4-FFF2-40B4-BE49-F238E27FC236}">
                <a16:creationId xmlns:a16="http://schemas.microsoft.com/office/drawing/2014/main" id="{F89F2F8C-C3C7-854F-BB47-63B20AB20BA8}"/>
              </a:ext>
            </a:extLst>
          </p:cNvPr>
          <p:cNvSpPr txBox="1"/>
          <p:nvPr/>
        </p:nvSpPr>
        <p:spPr>
          <a:xfrm>
            <a:off x="2239167" y="4769868"/>
            <a:ext cx="4665664" cy="276999"/>
          </a:xfrm>
          <a:prstGeom prst="rect">
            <a:avLst/>
          </a:prstGeom>
          <a:noFill/>
        </p:spPr>
        <p:txBody>
          <a:bodyPr wrap="square" rtlCol="0">
            <a:spAutoFit/>
          </a:bodyPr>
          <a:lstStyle/>
          <a:p>
            <a:pPr algn="ctr"/>
            <a:r>
              <a:rPr lang="en-US" sz="1200" dirty="0">
                <a:hlinkClick r:id="rId7"/>
              </a:rPr>
              <a:t>https://youtu.be/9u1q3lH7VbE?t=962</a:t>
            </a:r>
            <a:r>
              <a:rPr lang="zh-CN" altLang="en-US" sz="1200" dirty="0">
                <a:hlinkClick r:id="rId7"/>
              </a:rPr>
              <a:t>（</a:t>
            </a:r>
            <a:r>
              <a:rPr lang="en-US" altLang="zh-CN" sz="1200" dirty="0">
                <a:hlinkClick r:id="rId7"/>
              </a:rPr>
              <a:t>explaination</a:t>
            </a:r>
            <a:r>
              <a:rPr lang="en-US" altLang="zh-CN" sz="1200" dirty="0"/>
              <a:t> starts at 16:02</a:t>
            </a:r>
            <a:r>
              <a:rPr lang="zh-CN" altLang="en-US" sz="1200" dirty="0"/>
              <a:t>）</a:t>
            </a:r>
            <a:endParaRPr lang="en-TW" sz="1200" dirty="0"/>
          </a:p>
        </p:txBody>
      </p:sp>
    </p:spTree>
    <p:extLst>
      <p:ext uri="{BB962C8B-B14F-4D97-AF65-F5344CB8AC3E}">
        <p14:creationId xmlns:p14="http://schemas.microsoft.com/office/powerpoint/2010/main" val="21575094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a:bodyPr>
          <a:lstStyle/>
          <a:p>
            <a:pPr algn="ctr"/>
            <a:r>
              <a:rPr lang="en-US" sz="2400" dirty="0">
                <a:solidFill>
                  <a:schemeClr val="tx1"/>
                </a:solidFill>
              </a:rPr>
              <a:t>When explaining the idea of Universal Properties …</a:t>
            </a:r>
            <a:endParaRPr sz="2400" dirty="0">
              <a:solidFill>
                <a:schemeClr val="tx1"/>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pic>
        <p:nvPicPr>
          <p:cNvPr id="3" name="Picture 2">
            <a:hlinkClick r:id="rId3"/>
            <a:extLst>
              <a:ext uri="{FF2B5EF4-FFF2-40B4-BE49-F238E27FC236}">
                <a16:creationId xmlns:a16="http://schemas.microsoft.com/office/drawing/2014/main" id="{9F8243AA-8F88-DF46-AFA0-D99F02377433}"/>
              </a:ext>
            </a:extLst>
          </p:cNvPr>
          <p:cNvPicPr>
            <a:picLocks noChangeAspect="1"/>
          </p:cNvPicPr>
          <p:nvPr/>
        </p:nvPicPr>
        <p:blipFill>
          <a:blip r:embed="rId4"/>
          <a:stretch>
            <a:fillRect/>
          </a:stretch>
        </p:blipFill>
        <p:spPr>
          <a:xfrm>
            <a:off x="311700" y="2112834"/>
            <a:ext cx="2987312" cy="2235539"/>
          </a:xfrm>
          <a:prstGeom prst="rect">
            <a:avLst/>
          </a:prstGeom>
        </p:spPr>
      </p:pic>
      <p:sp>
        <p:nvSpPr>
          <p:cNvPr id="4" name="TextBox 3">
            <a:extLst>
              <a:ext uri="{FF2B5EF4-FFF2-40B4-BE49-F238E27FC236}">
                <a16:creationId xmlns:a16="http://schemas.microsoft.com/office/drawing/2014/main" id="{51D3201D-C995-8549-8BEF-C6DA502C95F9}"/>
              </a:ext>
            </a:extLst>
          </p:cNvPr>
          <p:cNvSpPr txBox="1"/>
          <p:nvPr/>
        </p:nvSpPr>
        <p:spPr>
          <a:xfrm>
            <a:off x="1418628" y="950618"/>
            <a:ext cx="6306742" cy="830997"/>
          </a:xfrm>
          <a:prstGeom prst="rect">
            <a:avLst/>
          </a:prstGeom>
          <a:noFill/>
        </p:spPr>
        <p:txBody>
          <a:bodyPr wrap="square" rtlCol="0">
            <a:spAutoFit/>
          </a:bodyPr>
          <a:lstStyle/>
          <a:p>
            <a:pPr algn="ctr"/>
            <a:r>
              <a:rPr lang="en-TW" sz="2400" dirty="0"/>
              <a:t>We have explained certain aspects of all other properties in the ring.</a:t>
            </a:r>
          </a:p>
        </p:txBody>
      </p:sp>
      <p:pic>
        <p:nvPicPr>
          <p:cNvPr id="8" name="Picture 7">
            <a:hlinkClick r:id="rId5"/>
            <a:extLst>
              <a:ext uri="{FF2B5EF4-FFF2-40B4-BE49-F238E27FC236}">
                <a16:creationId xmlns:a16="http://schemas.microsoft.com/office/drawing/2014/main" id="{67A2C0FF-A765-9643-A943-56D842052F84}"/>
              </a:ext>
            </a:extLst>
          </p:cNvPr>
          <p:cNvPicPr>
            <a:picLocks noChangeAspect="1"/>
          </p:cNvPicPr>
          <p:nvPr/>
        </p:nvPicPr>
        <p:blipFill>
          <a:blip r:embed="rId6"/>
          <a:stretch>
            <a:fillRect/>
          </a:stretch>
        </p:blipFill>
        <p:spPr>
          <a:xfrm>
            <a:off x="3917586" y="1827862"/>
            <a:ext cx="3807784" cy="2870613"/>
          </a:xfrm>
          <a:prstGeom prst="rect">
            <a:avLst/>
          </a:prstGeom>
        </p:spPr>
      </p:pic>
      <p:cxnSp>
        <p:nvCxnSpPr>
          <p:cNvPr id="6" name="Straight Connector 5">
            <a:extLst>
              <a:ext uri="{FF2B5EF4-FFF2-40B4-BE49-F238E27FC236}">
                <a16:creationId xmlns:a16="http://schemas.microsoft.com/office/drawing/2014/main" id="{72F333F5-321E-2A40-9091-0E735E869159}"/>
              </a:ext>
            </a:extLst>
          </p:cNvPr>
          <p:cNvCxnSpPr>
            <a:cxnSpLocks/>
          </p:cNvCxnSpPr>
          <p:nvPr/>
        </p:nvCxnSpPr>
        <p:spPr>
          <a:xfrm>
            <a:off x="3299012" y="2112834"/>
            <a:ext cx="1900517" cy="603472"/>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51907DCE-8919-0A43-A66B-C4067C0F9558}"/>
              </a:ext>
            </a:extLst>
          </p:cNvPr>
          <p:cNvCxnSpPr>
            <a:cxnSpLocks/>
          </p:cNvCxnSpPr>
          <p:nvPr/>
        </p:nvCxnSpPr>
        <p:spPr>
          <a:xfrm flipV="1">
            <a:off x="3299012" y="2762554"/>
            <a:ext cx="1900517" cy="1585819"/>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035565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Stream as a Data Type is called the Universal Element</a:t>
            </a:r>
            <a:endParaRPr dirty="0">
              <a:solidFill>
                <a:schemeClr val="tx1"/>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pic>
        <p:nvPicPr>
          <p:cNvPr id="2" name="Picture 1">
            <a:hlinkClick r:id="rId3"/>
            <a:extLst>
              <a:ext uri="{FF2B5EF4-FFF2-40B4-BE49-F238E27FC236}">
                <a16:creationId xmlns:a16="http://schemas.microsoft.com/office/drawing/2014/main" id="{14679A83-2EBB-FA4B-B2E7-7339F51D2C55}"/>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43682" y="1129826"/>
            <a:ext cx="1556464" cy="1156174"/>
          </a:xfrm>
          <a:prstGeom prst="rect">
            <a:avLst/>
          </a:prstGeom>
        </p:spPr>
      </p:pic>
      <p:sp>
        <p:nvSpPr>
          <p:cNvPr id="9" name="TextBox 8">
            <a:extLst>
              <a:ext uri="{FF2B5EF4-FFF2-40B4-BE49-F238E27FC236}">
                <a16:creationId xmlns:a16="http://schemas.microsoft.com/office/drawing/2014/main" id="{F89F2F8C-C3C7-854F-BB47-63B20AB20BA8}"/>
              </a:ext>
            </a:extLst>
          </p:cNvPr>
          <p:cNvSpPr txBox="1"/>
          <p:nvPr/>
        </p:nvSpPr>
        <p:spPr>
          <a:xfrm>
            <a:off x="2108717" y="4769868"/>
            <a:ext cx="4926564" cy="276999"/>
          </a:xfrm>
          <a:prstGeom prst="rect">
            <a:avLst/>
          </a:prstGeom>
          <a:noFill/>
        </p:spPr>
        <p:txBody>
          <a:bodyPr wrap="square" rtlCol="0">
            <a:spAutoFit/>
          </a:bodyPr>
          <a:lstStyle/>
          <a:p>
            <a:pPr algn="ctr"/>
            <a:r>
              <a:rPr lang="en-US" sz="1200" dirty="0">
                <a:hlinkClick r:id="rId5"/>
              </a:rPr>
              <a:t>https://youtu.be/9u1q3lH7VbE?t=1205</a:t>
            </a:r>
            <a:r>
              <a:rPr lang="zh-CN" altLang="en-US" sz="1200" dirty="0">
                <a:hlinkClick r:id="rId5"/>
              </a:rPr>
              <a:t>（</a:t>
            </a:r>
            <a:r>
              <a:rPr lang="en-US" altLang="zh-CN" sz="1200" dirty="0">
                <a:hlinkClick r:id="rId5"/>
              </a:rPr>
              <a:t>explaination starts at 20:05</a:t>
            </a:r>
            <a:r>
              <a:rPr lang="zh-CN" altLang="en-US" sz="1200" dirty="0">
                <a:hlinkClick r:id="rId5"/>
              </a:rPr>
              <a:t>）</a:t>
            </a:r>
            <a:endParaRPr lang="en-TW" sz="1200" dirty="0"/>
          </a:p>
        </p:txBody>
      </p:sp>
      <p:pic>
        <p:nvPicPr>
          <p:cNvPr id="4" name="Picture 3">
            <a:hlinkClick r:id="rId5"/>
            <a:extLst>
              <a:ext uri="{FF2B5EF4-FFF2-40B4-BE49-F238E27FC236}">
                <a16:creationId xmlns:a16="http://schemas.microsoft.com/office/drawing/2014/main" id="{FEF429DE-3A53-404F-BA59-0CC3A2F3ECAB}"/>
              </a:ext>
            </a:extLst>
          </p:cNvPr>
          <p:cNvPicPr>
            <a:picLocks noChangeAspect="1"/>
          </p:cNvPicPr>
          <p:nvPr/>
        </p:nvPicPr>
        <p:blipFill>
          <a:blip r:embed="rId6"/>
          <a:stretch>
            <a:fillRect/>
          </a:stretch>
        </p:blipFill>
        <p:spPr>
          <a:xfrm>
            <a:off x="2211264" y="1017725"/>
            <a:ext cx="4721470" cy="3533286"/>
          </a:xfrm>
          <a:prstGeom prst="rect">
            <a:avLst/>
          </a:prstGeom>
        </p:spPr>
      </p:pic>
    </p:spTree>
    <p:extLst>
      <p:ext uri="{BB962C8B-B14F-4D97-AF65-F5344CB8AC3E}">
        <p14:creationId xmlns:p14="http://schemas.microsoft.com/office/powerpoint/2010/main" val="32782758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What3Words"/>
          <p:cNvSpPr txBox="1">
            <a:spLocks noGrp="1"/>
          </p:cNvSpPr>
          <p:nvPr>
            <p:ph type="title"/>
          </p:nvPr>
        </p:nvSpPr>
        <p:spPr>
          <a:prstGeom prst="rect">
            <a:avLst/>
          </a:prstGeom>
        </p:spPr>
        <p:txBody>
          <a:bodyPr/>
          <a:lstStyle/>
          <a:p>
            <a:pPr algn="ctr"/>
            <a:r>
              <a:rPr lang="en-US" dirty="0"/>
              <a:t>Operationalizing the Cybernetics</a:t>
            </a:r>
            <a:endParaRPr dirty="0"/>
          </a:p>
        </p:txBody>
      </p:sp>
      <p:sp>
        <p:nvSpPr>
          <p:cNvPr id="3" name="Slide Number Placeholder 2">
            <a:extLst>
              <a:ext uri="{FF2B5EF4-FFF2-40B4-BE49-F238E27FC236}">
                <a16:creationId xmlns:a16="http://schemas.microsoft.com/office/drawing/2014/main" id="{33F96C0E-5CF0-7749-83C3-FF4E5D9F0BD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a:t>
            </a:fld>
            <a:endParaRPr lang="en" dirty="0"/>
          </a:p>
        </p:txBody>
      </p:sp>
      <p:pic>
        <p:nvPicPr>
          <p:cNvPr id="5" name="Picture 4">
            <a:hlinkClick r:id="rId2"/>
            <a:extLst>
              <a:ext uri="{FF2B5EF4-FFF2-40B4-BE49-F238E27FC236}">
                <a16:creationId xmlns:a16="http://schemas.microsoft.com/office/drawing/2014/main" id="{9305E742-7EFE-AC46-BE42-66C9D73E2441}"/>
              </a:ext>
            </a:extLst>
          </p:cNvPr>
          <p:cNvPicPr>
            <a:picLocks noChangeAspect="1"/>
          </p:cNvPicPr>
          <p:nvPr/>
        </p:nvPicPr>
        <p:blipFill>
          <a:blip r:embed="rId3"/>
          <a:stretch>
            <a:fillRect/>
          </a:stretch>
        </p:blipFill>
        <p:spPr>
          <a:xfrm>
            <a:off x="1172283" y="981850"/>
            <a:ext cx="6799433" cy="3717242"/>
          </a:xfrm>
          <a:prstGeom prst="rect">
            <a:avLst/>
          </a:prstGeom>
        </p:spPr>
      </p:pic>
      <p:sp>
        <p:nvSpPr>
          <p:cNvPr id="7" name="TextBox 6">
            <a:extLst>
              <a:ext uri="{FF2B5EF4-FFF2-40B4-BE49-F238E27FC236}">
                <a16:creationId xmlns:a16="http://schemas.microsoft.com/office/drawing/2014/main" id="{EA242849-0F9D-8D49-9050-3DBCBBF42F91}"/>
              </a:ext>
            </a:extLst>
          </p:cNvPr>
          <p:cNvSpPr txBox="1"/>
          <p:nvPr/>
        </p:nvSpPr>
        <p:spPr>
          <a:xfrm>
            <a:off x="1907647" y="4749040"/>
            <a:ext cx="5328703" cy="307777"/>
          </a:xfrm>
          <a:prstGeom prst="rect">
            <a:avLst/>
          </a:prstGeom>
          <a:noFill/>
        </p:spPr>
        <p:txBody>
          <a:bodyPr wrap="none" rtlCol="0">
            <a:spAutoFit/>
          </a:bodyPr>
          <a:lstStyle/>
          <a:p>
            <a:r>
              <a:rPr lang="en-TW" dirty="0"/>
              <a:t>How to deploy a Kubernetes Cluster from Scratch (</a:t>
            </a:r>
            <a:r>
              <a:rPr lang="en-TW" dirty="0">
                <a:hlinkClick r:id="rId2"/>
              </a:rPr>
              <a:t>Youtube Link</a:t>
            </a:r>
            <a:r>
              <a:rPr lang="en-TW" dirty="0"/>
              <a:t>)</a:t>
            </a:r>
          </a:p>
        </p:txBody>
      </p:sp>
    </p:spTree>
    <p:extLst>
      <p:ext uri="{BB962C8B-B14F-4D97-AF65-F5344CB8AC3E}">
        <p14:creationId xmlns:p14="http://schemas.microsoft.com/office/powerpoint/2010/main" val="3787063327"/>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8955</TotalTime>
  <Words>1536</Words>
  <Application>Microsoft Macintosh PowerPoint</Application>
  <PresentationFormat>On-screen Show (16:9)</PresentationFormat>
  <Paragraphs>267</Paragraphs>
  <Slides>32</Slides>
  <Notes>16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32</vt:i4>
      </vt:variant>
    </vt:vector>
  </HeadingPairs>
  <TitlesOfParts>
    <vt:vector size="37" baseType="lpstr">
      <vt:lpstr>宋体</vt:lpstr>
      <vt:lpstr>STXingkai</vt:lpstr>
      <vt:lpstr>Weibei SC</vt:lpstr>
      <vt:lpstr>Arial</vt:lpstr>
      <vt:lpstr>Simple Light</vt:lpstr>
      <vt:lpstr>超越学科界限的认知基础 Transdisciplinary Cognitive Foundation  A Compilation of Theories and Case Studies Week 12</vt:lpstr>
      <vt:lpstr>PowerPoint Presentation</vt:lpstr>
      <vt:lpstr>PowerPoint Presentation</vt:lpstr>
      <vt:lpstr>Kan Extension and other ideas in Category Theory</vt:lpstr>
      <vt:lpstr>Kan Extension makes concepts Representable</vt:lpstr>
      <vt:lpstr>The ideas of Universality</vt:lpstr>
      <vt:lpstr>When explaining the idea of Universal Properties …</vt:lpstr>
      <vt:lpstr>Stream as a Data Type is called the Universal Element</vt:lpstr>
      <vt:lpstr>Operationalizing the Cybernetics</vt:lpstr>
      <vt:lpstr>“The” Book of Why</vt:lpstr>
      <vt:lpstr>What, How and Why of “operationalization”</vt:lpstr>
      <vt:lpstr>Kuhn Cycle: the evolution of a Namespace</vt:lpstr>
      <vt:lpstr>A Model of Collective Cognitive Processes </vt:lpstr>
      <vt:lpstr>Wiener’s Framing of Societal Values</vt:lpstr>
      <vt:lpstr>A philosopher’s definition of cognition</vt:lpstr>
      <vt:lpstr>An other person mentioned extensively by Wiener</vt:lpstr>
      <vt:lpstr>The Abstract and Concrete Domains</vt:lpstr>
      <vt:lpstr>All Computation (decisions) are approximations</vt:lpstr>
      <vt:lpstr>Abstraction</vt:lpstr>
      <vt:lpstr>Abstraction</vt:lpstr>
      <vt:lpstr>Soundness</vt:lpstr>
      <vt:lpstr>From Monism, Dualism to Cyber-physical Systems</vt:lpstr>
      <vt:lpstr>Double Entry, Monks, Maths, and Magic</vt:lpstr>
      <vt:lpstr>Accountants’ Value Proposition</vt:lpstr>
      <vt:lpstr>Saunders Mac Lane: Founder of Category Theory</vt:lpstr>
      <vt:lpstr>It is all in the Names</vt:lpstr>
      <vt:lpstr>Cybernetics is governing our Cognitive Foundation</vt:lpstr>
      <vt:lpstr>Holacracy: a mechanism for  Communication and Control</vt:lpstr>
      <vt:lpstr>PowerPoint Presentation</vt:lpstr>
      <vt:lpstr>The version that includes modern cybernetic tools</vt:lpstr>
      <vt:lpstr>Kan Extension helps achieve Soundness and Completeness</vt:lpstr>
      <vt:lpstr>Conclusion/Summary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Computational Thinking  &amp; Systems Design</dc:title>
  <cp:lastModifiedBy>Microsoft Office User</cp:lastModifiedBy>
  <cp:revision>1225</cp:revision>
  <dcterms:modified xsi:type="dcterms:W3CDTF">2020-12-01T03:37:52Z</dcterms:modified>
</cp:coreProperties>
</file>